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685800" y="2130425"/>
            <a:ext cx="7772400" cy="1470025"/>
          </a:xfrm>
        </p:spPr>
        <p:txBody>
          <a:bodyPr/>
          <a:lstStyle/>
          <a:p>
            <a:r>
              <a:rPr lang="ca-ES"/>
              <a:t>Feu clic aquí per editar l'estil</a:t>
            </a:r>
            <a:endParaRPr lang="es-ES"/>
          </a:p>
        </p:txBody>
      </p:sp>
      <p:sp>
        <p:nvSpPr>
          <p:cNvPr id="3" name="Subtíto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a-ES"/>
              <a:t>Feu clic aquí per editar l'estil de subtítols del patró.</a:t>
            </a:r>
            <a:endParaRPr lang="es-ES"/>
          </a:p>
        </p:txBody>
      </p:sp>
      <p:sp>
        <p:nvSpPr>
          <p:cNvPr id="4" name="Contenidor de data 3">
            <a:extLst>
              <a:ext uri="{FF2B5EF4-FFF2-40B4-BE49-F238E27FC236}">
                <a16:creationId xmlns:a16="http://schemas.microsoft.com/office/drawing/2014/main" id="{59A71472-F96A-4B92-9C17-614AE5FDCAE9}"/>
              </a:ext>
            </a:extLst>
          </p:cNvPr>
          <p:cNvSpPr>
            <a:spLocks noGrp="1"/>
          </p:cNvSpPr>
          <p:nvPr>
            <p:ph type="dt" sz="half" idx="10"/>
          </p:nvPr>
        </p:nvSpPr>
        <p:spPr/>
        <p:txBody>
          <a:bodyPr/>
          <a:lstStyle>
            <a:lvl1pPr>
              <a:defRPr/>
            </a:lvl1pPr>
          </a:lstStyle>
          <a:p>
            <a:pPr>
              <a:defRPr/>
            </a:pPr>
            <a:fld id="{12FD492D-574C-4B60-AD22-31E9F85164C7}"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C1007301-7023-4D33-85C3-F6FD6053BF6D}"/>
              </a:ext>
            </a:extLst>
          </p:cNvPr>
          <p:cNvSpPr>
            <a:spLocks noGrp="1"/>
          </p:cNvSpPr>
          <p:nvPr>
            <p:ph type="ftr" sz="quarter" idx="11"/>
          </p:nvPr>
        </p:nvSpPr>
        <p:spPr/>
        <p:txBody>
          <a:bodyPr/>
          <a:lstStyle>
            <a:lvl1pPr>
              <a:defRPr/>
            </a:lvl1pPr>
          </a:lstStyle>
          <a:p>
            <a:pPr>
              <a:defRPr/>
            </a:pPr>
            <a:endParaRPr lang="es-ES"/>
          </a:p>
        </p:txBody>
      </p:sp>
      <p:sp>
        <p:nvSpPr>
          <p:cNvPr id="6" name="Contenidor de número de diapositiva 5">
            <a:extLst>
              <a:ext uri="{FF2B5EF4-FFF2-40B4-BE49-F238E27FC236}">
                <a16:creationId xmlns:a16="http://schemas.microsoft.com/office/drawing/2014/main" id="{CE3CDF6A-3B75-462B-B3FF-20814468C660}"/>
              </a:ext>
            </a:extLst>
          </p:cNvPr>
          <p:cNvSpPr>
            <a:spLocks noGrp="1"/>
          </p:cNvSpPr>
          <p:nvPr>
            <p:ph type="sldNum" sz="quarter" idx="12"/>
          </p:nvPr>
        </p:nvSpPr>
        <p:spPr/>
        <p:txBody>
          <a:bodyPr/>
          <a:lstStyle>
            <a:lvl1pPr>
              <a:defRPr/>
            </a:lvl1pPr>
          </a:lstStyle>
          <a:p>
            <a:fld id="{46723DFF-B525-4FFE-952B-8C29C7F963AA}" type="slidenum">
              <a:rPr lang="es-ES" altLang="ar-SA"/>
              <a:pPr/>
              <a:t>‹#›</a:t>
            </a:fld>
            <a:endParaRPr lang="es-ES" altLang="ar-SA"/>
          </a:p>
        </p:txBody>
      </p:sp>
    </p:spTree>
    <p:extLst>
      <p:ext uri="{BB962C8B-B14F-4D97-AF65-F5344CB8AC3E}">
        <p14:creationId xmlns:p14="http://schemas.microsoft.com/office/powerpoint/2010/main" val="180837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
          </a:p>
        </p:txBody>
      </p:sp>
      <p:sp>
        <p:nvSpPr>
          <p:cNvPr id="3" name="Contenidor de text vertical 2"/>
          <p:cNvSpPr>
            <a:spLocks noGrp="1"/>
          </p:cNvSpPr>
          <p:nvPr>
            <p:ph type="body" orient="vert" idx="1"/>
          </p:nvPr>
        </p:nvSpPr>
        <p:spPr/>
        <p:txBody>
          <a:bodyPr vert="eaVert"/>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5C2D82AC-B445-4910-8E26-787540E1DFAE}"/>
              </a:ext>
            </a:extLst>
          </p:cNvPr>
          <p:cNvSpPr>
            <a:spLocks noGrp="1"/>
          </p:cNvSpPr>
          <p:nvPr>
            <p:ph type="dt" sz="half" idx="10"/>
          </p:nvPr>
        </p:nvSpPr>
        <p:spPr/>
        <p:txBody>
          <a:bodyPr/>
          <a:lstStyle>
            <a:lvl1pPr>
              <a:defRPr/>
            </a:lvl1pPr>
          </a:lstStyle>
          <a:p>
            <a:pPr>
              <a:defRPr/>
            </a:pPr>
            <a:fld id="{6FE7C12A-D055-474B-A609-6F8270D7E0D6}"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FC9ECFB4-38DD-4F7C-A113-C3BA097B0C93}"/>
              </a:ext>
            </a:extLst>
          </p:cNvPr>
          <p:cNvSpPr>
            <a:spLocks noGrp="1"/>
          </p:cNvSpPr>
          <p:nvPr>
            <p:ph type="ftr" sz="quarter" idx="11"/>
          </p:nvPr>
        </p:nvSpPr>
        <p:spPr/>
        <p:txBody>
          <a:bodyPr/>
          <a:lstStyle>
            <a:lvl1pPr>
              <a:defRPr/>
            </a:lvl1pPr>
          </a:lstStyle>
          <a:p>
            <a:pPr>
              <a:defRPr/>
            </a:pPr>
            <a:endParaRPr lang="es-ES"/>
          </a:p>
        </p:txBody>
      </p:sp>
      <p:sp>
        <p:nvSpPr>
          <p:cNvPr id="6" name="Contenidor de número de diapositiva 5">
            <a:extLst>
              <a:ext uri="{FF2B5EF4-FFF2-40B4-BE49-F238E27FC236}">
                <a16:creationId xmlns:a16="http://schemas.microsoft.com/office/drawing/2014/main" id="{06F6EB59-52D2-44A8-8F70-9F22046AA931}"/>
              </a:ext>
            </a:extLst>
          </p:cNvPr>
          <p:cNvSpPr>
            <a:spLocks noGrp="1"/>
          </p:cNvSpPr>
          <p:nvPr>
            <p:ph type="sldNum" sz="quarter" idx="12"/>
          </p:nvPr>
        </p:nvSpPr>
        <p:spPr/>
        <p:txBody>
          <a:bodyPr/>
          <a:lstStyle>
            <a:lvl1pPr>
              <a:defRPr/>
            </a:lvl1pPr>
          </a:lstStyle>
          <a:p>
            <a:fld id="{BBC6ED05-3E4A-43E8-A2DC-06A4DBC857F7}" type="slidenum">
              <a:rPr lang="es-ES" altLang="ar-SA"/>
              <a:pPr/>
              <a:t>‹#›</a:t>
            </a:fld>
            <a:endParaRPr lang="es-ES" altLang="ar-SA"/>
          </a:p>
        </p:txBody>
      </p:sp>
    </p:spTree>
    <p:extLst>
      <p:ext uri="{BB962C8B-B14F-4D97-AF65-F5344CB8AC3E}">
        <p14:creationId xmlns:p14="http://schemas.microsoft.com/office/powerpoint/2010/main" val="3250914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6629400" y="274638"/>
            <a:ext cx="2057400" cy="5851525"/>
          </a:xfrm>
        </p:spPr>
        <p:txBody>
          <a:bodyPr vert="eaVert"/>
          <a:lstStyle/>
          <a:p>
            <a:r>
              <a:rPr lang="ca-ES"/>
              <a:t>Feu clic aquí per editar l'estil</a:t>
            </a:r>
            <a:endParaRPr lang="es-ES"/>
          </a:p>
        </p:txBody>
      </p:sp>
      <p:sp>
        <p:nvSpPr>
          <p:cNvPr id="3" name="Contenidor de text vertical 2"/>
          <p:cNvSpPr>
            <a:spLocks noGrp="1"/>
          </p:cNvSpPr>
          <p:nvPr>
            <p:ph type="body" orient="vert" idx="1"/>
          </p:nvPr>
        </p:nvSpPr>
        <p:spPr>
          <a:xfrm>
            <a:off x="457200" y="274638"/>
            <a:ext cx="6019800" cy="5851525"/>
          </a:xfrm>
        </p:spPr>
        <p:txBody>
          <a:bodyPr vert="eaVert"/>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6364B2F0-4E60-47F5-A7CF-ED5E94FF81B0}"/>
              </a:ext>
            </a:extLst>
          </p:cNvPr>
          <p:cNvSpPr>
            <a:spLocks noGrp="1"/>
          </p:cNvSpPr>
          <p:nvPr>
            <p:ph type="dt" sz="half" idx="10"/>
          </p:nvPr>
        </p:nvSpPr>
        <p:spPr/>
        <p:txBody>
          <a:bodyPr/>
          <a:lstStyle>
            <a:lvl1pPr>
              <a:defRPr/>
            </a:lvl1pPr>
          </a:lstStyle>
          <a:p>
            <a:pPr>
              <a:defRPr/>
            </a:pPr>
            <a:fld id="{9EF0FD2C-244A-44AB-8107-8AA40C4F6856}"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E2275134-1C57-4A77-ADA2-25677B5F8A4B}"/>
              </a:ext>
            </a:extLst>
          </p:cNvPr>
          <p:cNvSpPr>
            <a:spLocks noGrp="1"/>
          </p:cNvSpPr>
          <p:nvPr>
            <p:ph type="ftr" sz="quarter" idx="11"/>
          </p:nvPr>
        </p:nvSpPr>
        <p:spPr/>
        <p:txBody>
          <a:bodyPr/>
          <a:lstStyle>
            <a:lvl1pPr>
              <a:defRPr/>
            </a:lvl1pPr>
          </a:lstStyle>
          <a:p>
            <a:pPr>
              <a:defRPr/>
            </a:pPr>
            <a:endParaRPr lang="es-ES"/>
          </a:p>
        </p:txBody>
      </p:sp>
      <p:sp>
        <p:nvSpPr>
          <p:cNvPr id="6" name="Contenidor de número de diapositiva 5">
            <a:extLst>
              <a:ext uri="{FF2B5EF4-FFF2-40B4-BE49-F238E27FC236}">
                <a16:creationId xmlns:a16="http://schemas.microsoft.com/office/drawing/2014/main" id="{BCBB13F3-477D-48E0-9F31-076622C7765A}"/>
              </a:ext>
            </a:extLst>
          </p:cNvPr>
          <p:cNvSpPr>
            <a:spLocks noGrp="1"/>
          </p:cNvSpPr>
          <p:nvPr>
            <p:ph type="sldNum" sz="quarter" idx="12"/>
          </p:nvPr>
        </p:nvSpPr>
        <p:spPr/>
        <p:txBody>
          <a:bodyPr/>
          <a:lstStyle>
            <a:lvl1pPr>
              <a:defRPr/>
            </a:lvl1pPr>
          </a:lstStyle>
          <a:p>
            <a:fld id="{7C0F7475-EF4D-4BC5-9DAF-5F2B542AD358}" type="slidenum">
              <a:rPr lang="es-ES" altLang="ar-SA"/>
              <a:pPr/>
              <a:t>‹#›</a:t>
            </a:fld>
            <a:endParaRPr lang="es-ES" altLang="ar-SA"/>
          </a:p>
        </p:txBody>
      </p:sp>
    </p:spTree>
    <p:extLst>
      <p:ext uri="{BB962C8B-B14F-4D97-AF65-F5344CB8AC3E}">
        <p14:creationId xmlns:p14="http://schemas.microsoft.com/office/powerpoint/2010/main" val="338879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
          </a:p>
        </p:txBody>
      </p:sp>
      <p:sp>
        <p:nvSpPr>
          <p:cNvPr id="3" name="Contenidor de contingut 2"/>
          <p:cNvSpPr>
            <a:spLocks noGrp="1"/>
          </p:cNvSpPr>
          <p:nvPr>
            <p:ph idx="1"/>
          </p:nvPr>
        </p:nvSpPr>
        <p:spPr/>
        <p:txBody>
          <a:body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data 3">
            <a:extLst>
              <a:ext uri="{FF2B5EF4-FFF2-40B4-BE49-F238E27FC236}">
                <a16:creationId xmlns:a16="http://schemas.microsoft.com/office/drawing/2014/main" id="{DCD68515-A8AB-4355-BAFB-29AF5723E5DD}"/>
              </a:ext>
            </a:extLst>
          </p:cNvPr>
          <p:cNvSpPr>
            <a:spLocks noGrp="1"/>
          </p:cNvSpPr>
          <p:nvPr>
            <p:ph type="dt" sz="half" idx="10"/>
          </p:nvPr>
        </p:nvSpPr>
        <p:spPr/>
        <p:txBody>
          <a:bodyPr/>
          <a:lstStyle>
            <a:lvl1pPr>
              <a:defRPr/>
            </a:lvl1pPr>
          </a:lstStyle>
          <a:p>
            <a:pPr>
              <a:defRPr/>
            </a:pPr>
            <a:fld id="{746663AA-BBEF-4216-B3AF-C85EA8B9B94D}"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25851616-68E0-4A91-B7D3-F7C8C8798407}"/>
              </a:ext>
            </a:extLst>
          </p:cNvPr>
          <p:cNvSpPr>
            <a:spLocks noGrp="1"/>
          </p:cNvSpPr>
          <p:nvPr>
            <p:ph type="ftr" sz="quarter" idx="11"/>
          </p:nvPr>
        </p:nvSpPr>
        <p:spPr/>
        <p:txBody>
          <a:bodyPr/>
          <a:lstStyle>
            <a:lvl1pPr>
              <a:defRPr/>
            </a:lvl1pPr>
          </a:lstStyle>
          <a:p>
            <a:pPr>
              <a:defRPr/>
            </a:pPr>
            <a:endParaRPr lang="es-ES"/>
          </a:p>
        </p:txBody>
      </p:sp>
      <p:sp>
        <p:nvSpPr>
          <p:cNvPr id="6" name="Contenidor de número de diapositiva 5">
            <a:extLst>
              <a:ext uri="{FF2B5EF4-FFF2-40B4-BE49-F238E27FC236}">
                <a16:creationId xmlns:a16="http://schemas.microsoft.com/office/drawing/2014/main" id="{A4C69D24-30E2-4455-BBAB-13E8FD57355F}"/>
              </a:ext>
            </a:extLst>
          </p:cNvPr>
          <p:cNvSpPr>
            <a:spLocks noGrp="1"/>
          </p:cNvSpPr>
          <p:nvPr>
            <p:ph type="sldNum" sz="quarter" idx="12"/>
          </p:nvPr>
        </p:nvSpPr>
        <p:spPr/>
        <p:txBody>
          <a:bodyPr/>
          <a:lstStyle>
            <a:lvl1pPr>
              <a:defRPr/>
            </a:lvl1pPr>
          </a:lstStyle>
          <a:p>
            <a:fld id="{4C8EE7ED-8CA7-4AD2-A176-C915B09B25CE}" type="slidenum">
              <a:rPr lang="es-ES" altLang="ar-SA"/>
              <a:pPr/>
              <a:t>‹#›</a:t>
            </a:fld>
            <a:endParaRPr lang="es-ES" altLang="ar-SA"/>
          </a:p>
        </p:txBody>
      </p:sp>
    </p:spTree>
    <p:extLst>
      <p:ext uri="{BB962C8B-B14F-4D97-AF65-F5344CB8AC3E}">
        <p14:creationId xmlns:p14="http://schemas.microsoft.com/office/powerpoint/2010/main" val="222225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722313" y="4406900"/>
            <a:ext cx="7772400" cy="1362075"/>
          </a:xfrm>
        </p:spPr>
        <p:txBody>
          <a:bodyPr anchor="t"/>
          <a:lstStyle>
            <a:lvl1pPr algn="l">
              <a:defRPr sz="4000" b="1" cap="all"/>
            </a:lvl1pPr>
          </a:lstStyle>
          <a:p>
            <a:r>
              <a:rPr lang="ca-ES"/>
              <a:t>Feu clic aquí per editar l'estil</a:t>
            </a:r>
            <a:endParaRPr lang="es-ES"/>
          </a:p>
        </p:txBody>
      </p:sp>
      <p:sp>
        <p:nvSpPr>
          <p:cNvPr id="3" name="Contenidor de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a-ES"/>
              <a:t>Feu clic aquí per editar els estils de text</a:t>
            </a:r>
          </a:p>
        </p:txBody>
      </p:sp>
      <p:sp>
        <p:nvSpPr>
          <p:cNvPr id="4" name="Contenidor de data 3">
            <a:extLst>
              <a:ext uri="{FF2B5EF4-FFF2-40B4-BE49-F238E27FC236}">
                <a16:creationId xmlns:a16="http://schemas.microsoft.com/office/drawing/2014/main" id="{A1C8DC6B-2E92-49C5-B4F6-A69BBD520802}"/>
              </a:ext>
            </a:extLst>
          </p:cNvPr>
          <p:cNvSpPr>
            <a:spLocks noGrp="1"/>
          </p:cNvSpPr>
          <p:nvPr>
            <p:ph type="dt" sz="half" idx="10"/>
          </p:nvPr>
        </p:nvSpPr>
        <p:spPr/>
        <p:txBody>
          <a:bodyPr/>
          <a:lstStyle>
            <a:lvl1pPr>
              <a:defRPr/>
            </a:lvl1pPr>
          </a:lstStyle>
          <a:p>
            <a:pPr>
              <a:defRPr/>
            </a:pPr>
            <a:fld id="{7F2869A2-79ED-45BF-BA2B-4D144573E3D8}"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C6D9EA1D-5835-42EF-BA45-8752F9E9EF61}"/>
              </a:ext>
            </a:extLst>
          </p:cNvPr>
          <p:cNvSpPr>
            <a:spLocks noGrp="1"/>
          </p:cNvSpPr>
          <p:nvPr>
            <p:ph type="ftr" sz="quarter" idx="11"/>
          </p:nvPr>
        </p:nvSpPr>
        <p:spPr/>
        <p:txBody>
          <a:bodyPr/>
          <a:lstStyle>
            <a:lvl1pPr>
              <a:defRPr/>
            </a:lvl1pPr>
          </a:lstStyle>
          <a:p>
            <a:pPr>
              <a:defRPr/>
            </a:pPr>
            <a:endParaRPr lang="es-ES"/>
          </a:p>
        </p:txBody>
      </p:sp>
      <p:sp>
        <p:nvSpPr>
          <p:cNvPr id="6" name="Contenidor de número de diapositiva 5">
            <a:extLst>
              <a:ext uri="{FF2B5EF4-FFF2-40B4-BE49-F238E27FC236}">
                <a16:creationId xmlns:a16="http://schemas.microsoft.com/office/drawing/2014/main" id="{4EE6E43D-CE3B-439D-B31B-8DFCD3F30E0C}"/>
              </a:ext>
            </a:extLst>
          </p:cNvPr>
          <p:cNvSpPr>
            <a:spLocks noGrp="1"/>
          </p:cNvSpPr>
          <p:nvPr>
            <p:ph type="sldNum" sz="quarter" idx="12"/>
          </p:nvPr>
        </p:nvSpPr>
        <p:spPr/>
        <p:txBody>
          <a:bodyPr/>
          <a:lstStyle>
            <a:lvl1pPr>
              <a:defRPr/>
            </a:lvl1pPr>
          </a:lstStyle>
          <a:p>
            <a:fld id="{7B0D29C1-78AB-42E9-86AE-80D391BA5888}" type="slidenum">
              <a:rPr lang="es-ES" altLang="ar-SA"/>
              <a:pPr/>
              <a:t>‹#›</a:t>
            </a:fld>
            <a:endParaRPr lang="es-ES" altLang="ar-SA"/>
          </a:p>
        </p:txBody>
      </p:sp>
    </p:spTree>
    <p:extLst>
      <p:ext uri="{BB962C8B-B14F-4D97-AF65-F5344CB8AC3E}">
        <p14:creationId xmlns:p14="http://schemas.microsoft.com/office/powerpoint/2010/main" val="227907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
          </a:p>
        </p:txBody>
      </p:sp>
      <p:sp>
        <p:nvSpPr>
          <p:cNvPr id="3" name="Contenidor de conting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conting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data 3">
            <a:extLst>
              <a:ext uri="{FF2B5EF4-FFF2-40B4-BE49-F238E27FC236}">
                <a16:creationId xmlns:a16="http://schemas.microsoft.com/office/drawing/2014/main" id="{E10D483D-9FAC-4B0B-A159-63B1E90CF09F}"/>
              </a:ext>
            </a:extLst>
          </p:cNvPr>
          <p:cNvSpPr>
            <a:spLocks noGrp="1"/>
          </p:cNvSpPr>
          <p:nvPr>
            <p:ph type="dt" sz="half" idx="10"/>
          </p:nvPr>
        </p:nvSpPr>
        <p:spPr/>
        <p:txBody>
          <a:bodyPr/>
          <a:lstStyle>
            <a:lvl1pPr>
              <a:defRPr/>
            </a:lvl1pPr>
          </a:lstStyle>
          <a:p>
            <a:pPr>
              <a:defRPr/>
            </a:pPr>
            <a:fld id="{39992C46-8079-4955-A148-2D9B92CBB949}" type="datetimeFigureOut">
              <a:rPr lang="es-ES"/>
              <a:pPr>
                <a:defRPr/>
              </a:pPr>
              <a:t>17/12/2018</a:t>
            </a:fld>
            <a:endParaRPr lang="es-ES"/>
          </a:p>
        </p:txBody>
      </p:sp>
      <p:sp>
        <p:nvSpPr>
          <p:cNvPr id="6" name="Contenidor de peu de pàgina 4">
            <a:extLst>
              <a:ext uri="{FF2B5EF4-FFF2-40B4-BE49-F238E27FC236}">
                <a16:creationId xmlns:a16="http://schemas.microsoft.com/office/drawing/2014/main" id="{BAD9D51C-18E3-4721-9F38-1858033A5FEF}"/>
              </a:ext>
            </a:extLst>
          </p:cNvPr>
          <p:cNvSpPr>
            <a:spLocks noGrp="1"/>
          </p:cNvSpPr>
          <p:nvPr>
            <p:ph type="ftr" sz="quarter" idx="11"/>
          </p:nvPr>
        </p:nvSpPr>
        <p:spPr/>
        <p:txBody>
          <a:bodyPr/>
          <a:lstStyle>
            <a:lvl1pPr>
              <a:defRPr/>
            </a:lvl1pPr>
          </a:lstStyle>
          <a:p>
            <a:pPr>
              <a:defRPr/>
            </a:pPr>
            <a:endParaRPr lang="es-ES"/>
          </a:p>
        </p:txBody>
      </p:sp>
      <p:sp>
        <p:nvSpPr>
          <p:cNvPr id="7" name="Contenidor de número de diapositiva 5">
            <a:extLst>
              <a:ext uri="{FF2B5EF4-FFF2-40B4-BE49-F238E27FC236}">
                <a16:creationId xmlns:a16="http://schemas.microsoft.com/office/drawing/2014/main" id="{1EDC663F-3959-435A-B790-3FDD5CA3695A}"/>
              </a:ext>
            </a:extLst>
          </p:cNvPr>
          <p:cNvSpPr>
            <a:spLocks noGrp="1"/>
          </p:cNvSpPr>
          <p:nvPr>
            <p:ph type="sldNum" sz="quarter" idx="12"/>
          </p:nvPr>
        </p:nvSpPr>
        <p:spPr/>
        <p:txBody>
          <a:bodyPr/>
          <a:lstStyle>
            <a:lvl1pPr>
              <a:defRPr/>
            </a:lvl1pPr>
          </a:lstStyle>
          <a:p>
            <a:fld id="{47D2FADE-D915-400F-9057-069919273C8C}" type="slidenum">
              <a:rPr lang="es-ES" altLang="ar-SA"/>
              <a:pPr/>
              <a:t>‹#›</a:t>
            </a:fld>
            <a:endParaRPr lang="es-ES" altLang="ar-SA"/>
          </a:p>
        </p:txBody>
      </p:sp>
    </p:spTree>
    <p:extLst>
      <p:ext uri="{BB962C8B-B14F-4D97-AF65-F5344CB8AC3E}">
        <p14:creationId xmlns:p14="http://schemas.microsoft.com/office/powerpoint/2010/main" val="978201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lvl1pPr>
              <a:defRPr/>
            </a:lvl1pPr>
          </a:lstStyle>
          <a:p>
            <a:r>
              <a:rPr lang="ca-ES"/>
              <a:t>Feu clic aquí per editar l'estil</a:t>
            </a:r>
            <a:endParaRPr lang="es-ES"/>
          </a:p>
        </p:txBody>
      </p:sp>
      <p:sp>
        <p:nvSpPr>
          <p:cNvPr id="3" name="Contenidor de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els estils de text</a:t>
            </a:r>
          </a:p>
        </p:txBody>
      </p:sp>
      <p:sp>
        <p:nvSpPr>
          <p:cNvPr id="4" name="Contenidor de conting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5" name="Contenidor de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aquí per editar els estils de text</a:t>
            </a:r>
          </a:p>
        </p:txBody>
      </p:sp>
      <p:sp>
        <p:nvSpPr>
          <p:cNvPr id="6" name="Contenidor de conting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7" name="Contenidor de data 3">
            <a:extLst>
              <a:ext uri="{FF2B5EF4-FFF2-40B4-BE49-F238E27FC236}">
                <a16:creationId xmlns:a16="http://schemas.microsoft.com/office/drawing/2014/main" id="{8BB1C52A-8DD1-4E08-B2D7-E4DC7E03B0C3}"/>
              </a:ext>
            </a:extLst>
          </p:cNvPr>
          <p:cNvSpPr>
            <a:spLocks noGrp="1"/>
          </p:cNvSpPr>
          <p:nvPr>
            <p:ph type="dt" sz="half" idx="10"/>
          </p:nvPr>
        </p:nvSpPr>
        <p:spPr/>
        <p:txBody>
          <a:bodyPr/>
          <a:lstStyle>
            <a:lvl1pPr>
              <a:defRPr/>
            </a:lvl1pPr>
          </a:lstStyle>
          <a:p>
            <a:pPr>
              <a:defRPr/>
            </a:pPr>
            <a:fld id="{EF4BA5CF-F816-4FAA-8F3C-534D41387A0E}" type="datetimeFigureOut">
              <a:rPr lang="es-ES"/>
              <a:pPr>
                <a:defRPr/>
              </a:pPr>
              <a:t>17/12/2018</a:t>
            </a:fld>
            <a:endParaRPr lang="es-ES"/>
          </a:p>
        </p:txBody>
      </p:sp>
      <p:sp>
        <p:nvSpPr>
          <p:cNvPr id="8" name="Contenidor de peu de pàgina 4">
            <a:extLst>
              <a:ext uri="{FF2B5EF4-FFF2-40B4-BE49-F238E27FC236}">
                <a16:creationId xmlns:a16="http://schemas.microsoft.com/office/drawing/2014/main" id="{2FDE7C12-30CB-41D3-96AD-4EFA21856A20}"/>
              </a:ext>
            </a:extLst>
          </p:cNvPr>
          <p:cNvSpPr>
            <a:spLocks noGrp="1"/>
          </p:cNvSpPr>
          <p:nvPr>
            <p:ph type="ftr" sz="quarter" idx="11"/>
          </p:nvPr>
        </p:nvSpPr>
        <p:spPr/>
        <p:txBody>
          <a:bodyPr/>
          <a:lstStyle>
            <a:lvl1pPr>
              <a:defRPr/>
            </a:lvl1pPr>
          </a:lstStyle>
          <a:p>
            <a:pPr>
              <a:defRPr/>
            </a:pPr>
            <a:endParaRPr lang="es-ES"/>
          </a:p>
        </p:txBody>
      </p:sp>
      <p:sp>
        <p:nvSpPr>
          <p:cNvPr id="9" name="Contenidor de número de diapositiva 5">
            <a:extLst>
              <a:ext uri="{FF2B5EF4-FFF2-40B4-BE49-F238E27FC236}">
                <a16:creationId xmlns:a16="http://schemas.microsoft.com/office/drawing/2014/main" id="{64F822F9-8C11-4F03-8E92-958A3A427D8E}"/>
              </a:ext>
            </a:extLst>
          </p:cNvPr>
          <p:cNvSpPr>
            <a:spLocks noGrp="1"/>
          </p:cNvSpPr>
          <p:nvPr>
            <p:ph type="sldNum" sz="quarter" idx="12"/>
          </p:nvPr>
        </p:nvSpPr>
        <p:spPr/>
        <p:txBody>
          <a:bodyPr/>
          <a:lstStyle>
            <a:lvl1pPr>
              <a:defRPr/>
            </a:lvl1pPr>
          </a:lstStyle>
          <a:p>
            <a:fld id="{A5DB3B68-8FD6-4F34-A86D-89FB60D9DBC0}" type="slidenum">
              <a:rPr lang="es-ES" altLang="ar-SA"/>
              <a:pPr/>
              <a:t>‹#›</a:t>
            </a:fld>
            <a:endParaRPr lang="es-ES" altLang="ar-SA"/>
          </a:p>
        </p:txBody>
      </p:sp>
    </p:spTree>
    <p:extLst>
      <p:ext uri="{BB962C8B-B14F-4D97-AF65-F5344CB8AC3E}">
        <p14:creationId xmlns:p14="http://schemas.microsoft.com/office/powerpoint/2010/main" val="3257647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
          </a:p>
        </p:txBody>
      </p:sp>
      <p:sp>
        <p:nvSpPr>
          <p:cNvPr id="3" name="Contenidor de data 3">
            <a:extLst>
              <a:ext uri="{FF2B5EF4-FFF2-40B4-BE49-F238E27FC236}">
                <a16:creationId xmlns:a16="http://schemas.microsoft.com/office/drawing/2014/main" id="{A3DF3B09-E156-4B49-AB4D-F6EFAAFBF701}"/>
              </a:ext>
            </a:extLst>
          </p:cNvPr>
          <p:cNvSpPr>
            <a:spLocks noGrp="1"/>
          </p:cNvSpPr>
          <p:nvPr>
            <p:ph type="dt" sz="half" idx="10"/>
          </p:nvPr>
        </p:nvSpPr>
        <p:spPr/>
        <p:txBody>
          <a:bodyPr/>
          <a:lstStyle>
            <a:lvl1pPr>
              <a:defRPr/>
            </a:lvl1pPr>
          </a:lstStyle>
          <a:p>
            <a:pPr>
              <a:defRPr/>
            </a:pPr>
            <a:fld id="{EA744DC9-A81D-4C9F-A186-E2E6B072C09E}" type="datetimeFigureOut">
              <a:rPr lang="es-ES"/>
              <a:pPr>
                <a:defRPr/>
              </a:pPr>
              <a:t>17/12/2018</a:t>
            </a:fld>
            <a:endParaRPr lang="es-ES"/>
          </a:p>
        </p:txBody>
      </p:sp>
      <p:sp>
        <p:nvSpPr>
          <p:cNvPr id="4" name="Contenidor de peu de pàgina 4">
            <a:extLst>
              <a:ext uri="{FF2B5EF4-FFF2-40B4-BE49-F238E27FC236}">
                <a16:creationId xmlns:a16="http://schemas.microsoft.com/office/drawing/2014/main" id="{43021F68-0ACC-4FDE-8104-4DC8457BF425}"/>
              </a:ext>
            </a:extLst>
          </p:cNvPr>
          <p:cNvSpPr>
            <a:spLocks noGrp="1"/>
          </p:cNvSpPr>
          <p:nvPr>
            <p:ph type="ftr" sz="quarter" idx="11"/>
          </p:nvPr>
        </p:nvSpPr>
        <p:spPr/>
        <p:txBody>
          <a:bodyPr/>
          <a:lstStyle>
            <a:lvl1pPr>
              <a:defRPr/>
            </a:lvl1pPr>
          </a:lstStyle>
          <a:p>
            <a:pPr>
              <a:defRPr/>
            </a:pPr>
            <a:endParaRPr lang="es-ES"/>
          </a:p>
        </p:txBody>
      </p:sp>
      <p:sp>
        <p:nvSpPr>
          <p:cNvPr id="5" name="Contenidor de número de diapositiva 5">
            <a:extLst>
              <a:ext uri="{FF2B5EF4-FFF2-40B4-BE49-F238E27FC236}">
                <a16:creationId xmlns:a16="http://schemas.microsoft.com/office/drawing/2014/main" id="{647BEB27-F96E-43F8-B5FD-FF2F58D634E9}"/>
              </a:ext>
            </a:extLst>
          </p:cNvPr>
          <p:cNvSpPr>
            <a:spLocks noGrp="1"/>
          </p:cNvSpPr>
          <p:nvPr>
            <p:ph type="sldNum" sz="quarter" idx="12"/>
          </p:nvPr>
        </p:nvSpPr>
        <p:spPr/>
        <p:txBody>
          <a:bodyPr/>
          <a:lstStyle>
            <a:lvl1pPr>
              <a:defRPr/>
            </a:lvl1pPr>
          </a:lstStyle>
          <a:p>
            <a:fld id="{96A90C96-C8D8-4E2D-917D-258C273B89D0}" type="slidenum">
              <a:rPr lang="es-ES" altLang="ar-SA"/>
              <a:pPr/>
              <a:t>‹#›</a:t>
            </a:fld>
            <a:endParaRPr lang="es-ES" altLang="ar-SA"/>
          </a:p>
        </p:txBody>
      </p:sp>
    </p:spTree>
    <p:extLst>
      <p:ext uri="{BB962C8B-B14F-4D97-AF65-F5344CB8AC3E}">
        <p14:creationId xmlns:p14="http://schemas.microsoft.com/office/powerpoint/2010/main" val="282197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3">
            <a:extLst>
              <a:ext uri="{FF2B5EF4-FFF2-40B4-BE49-F238E27FC236}">
                <a16:creationId xmlns:a16="http://schemas.microsoft.com/office/drawing/2014/main" id="{EE0B1BB9-D33F-4776-A852-F9194EB1B2D0}"/>
              </a:ext>
            </a:extLst>
          </p:cNvPr>
          <p:cNvSpPr>
            <a:spLocks noGrp="1"/>
          </p:cNvSpPr>
          <p:nvPr>
            <p:ph type="dt" sz="half" idx="10"/>
          </p:nvPr>
        </p:nvSpPr>
        <p:spPr/>
        <p:txBody>
          <a:bodyPr/>
          <a:lstStyle>
            <a:lvl1pPr>
              <a:defRPr/>
            </a:lvl1pPr>
          </a:lstStyle>
          <a:p>
            <a:pPr>
              <a:defRPr/>
            </a:pPr>
            <a:fld id="{AE37E62E-4244-41D6-ACB6-380EBCA7885E}" type="datetimeFigureOut">
              <a:rPr lang="es-ES"/>
              <a:pPr>
                <a:defRPr/>
              </a:pPr>
              <a:t>17/12/2018</a:t>
            </a:fld>
            <a:endParaRPr lang="es-ES"/>
          </a:p>
        </p:txBody>
      </p:sp>
      <p:sp>
        <p:nvSpPr>
          <p:cNvPr id="3" name="Contenidor de peu de pàgina 4">
            <a:extLst>
              <a:ext uri="{FF2B5EF4-FFF2-40B4-BE49-F238E27FC236}">
                <a16:creationId xmlns:a16="http://schemas.microsoft.com/office/drawing/2014/main" id="{A3FA3C45-189D-410C-8960-C6D92B54A797}"/>
              </a:ext>
            </a:extLst>
          </p:cNvPr>
          <p:cNvSpPr>
            <a:spLocks noGrp="1"/>
          </p:cNvSpPr>
          <p:nvPr>
            <p:ph type="ftr" sz="quarter" idx="11"/>
          </p:nvPr>
        </p:nvSpPr>
        <p:spPr/>
        <p:txBody>
          <a:bodyPr/>
          <a:lstStyle>
            <a:lvl1pPr>
              <a:defRPr/>
            </a:lvl1pPr>
          </a:lstStyle>
          <a:p>
            <a:pPr>
              <a:defRPr/>
            </a:pPr>
            <a:endParaRPr lang="es-ES"/>
          </a:p>
        </p:txBody>
      </p:sp>
      <p:sp>
        <p:nvSpPr>
          <p:cNvPr id="4" name="Contenidor de número de diapositiva 5">
            <a:extLst>
              <a:ext uri="{FF2B5EF4-FFF2-40B4-BE49-F238E27FC236}">
                <a16:creationId xmlns:a16="http://schemas.microsoft.com/office/drawing/2014/main" id="{5FFF5992-4658-470C-9992-82075FDDE70B}"/>
              </a:ext>
            </a:extLst>
          </p:cNvPr>
          <p:cNvSpPr>
            <a:spLocks noGrp="1"/>
          </p:cNvSpPr>
          <p:nvPr>
            <p:ph type="sldNum" sz="quarter" idx="12"/>
          </p:nvPr>
        </p:nvSpPr>
        <p:spPr/>
        <p:txBody>
          <a:bodyPr/>
          <a:lstStyle>
            <a:lvl1pPr>
              <a:defRPr/>
            </a:lvl1pPr>
          </a:lstStyle>
          <a:p>
            <a:fld id="{698966C7-CB53-4E6D-8DA8-FE672AB78B0E}" type="slidenum">
              <a:rPr lang="es-ES" altLang="ar-SA"/>
              <a:pPr/>
              <a:t>‹#›</a:t>
            </a:fld>
            <a:endParaRPr lang="es-ES" altLang="ar-SA"/>
          </a:p>
        </p:txBody>
      </p:sp>
    </p:spTree>
    <p:extLst>
      <p:ext uri="{BB962C8B-B14F-4D97-AF65-F5344CB8AC3E}">
        <p14:creationId xmlns:p14="http://schemas.microsoft.com/office/powerpoint/2010/main" val="941619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457200" y="273050"/>
            <a:ext cx="3008313" cy="1162050"/>
          </a:xfrm>
        </p:spPr>
        <p:txBody>
          <a:bodyPr anchor="b"/>
          <a:lstStyle>
            <a:lvl1pPr algn="l">
              <a:defRPr sz="2000" b="1"/>
            </a:lvl1pPr>
          </a:lstStyle>
          <a:p>
            <a:r>
              <a:rPr lang="ca-ES"/>
              <a:t>Feu clic aquí per editar l'estil</a:t>
            </a:r>
            <a:endParaRPr lang="es-ES"/>
          </a:p>
        </p:txBody>
      </p:sp>
      <p:sp>
        <p:nvSpPr>
          <p:cNvPr id="3" name="Contenidor de conting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aquí per editar els estils de text</a:t>
            </a:r>
          </a:p>
          <a:p>
            <a:pPr lvl="1"/>
            <a:r>
              <a:rPr lang="ca-ES"/>
              <a:t>Segon nivell</a:t>
            </a:r>
          </a:p>
          <a:p>
            <a:pPr lvl="2"/>
            <a:r>
              <a:rPr lang="ca-ES"/>
              <a:t>Tercer nivell</a:t>
            </a:r>
          </a:p>
          <a:p>
            <a:pPr lvl="3"/>
            <a:r>
              <a:rPr lang="ca-ES"/>
              <a:t>Quart nivell</a:t>
            </a:r>
          </a:p>
          <a:p>
            <a:pPr lvl="4"/>
            <a:r>
              <a:rPr lang="ca-ES"/>
              <a:t>Cinquè nivell</a:t>
            </a:r>
            <a:endParaRPr lang="es-ES"/>
          </a:p>
        </p:txBody>
      </p:sp>
      <p:sp>
        <p:nvSpPr>
          <p:cNvPr id="4" name="Contenidor de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els estils de text</a:t>
            </a:r>
          </a:p>
        </p:txBody>
      </p:sp>
      <p:sp>
        <p:nvSpPr>
          <p:cNvPr id="5" name="Contenidor de data 3">
            <a:extLst>
              <a:ext uri="{FF2B5EF4-FFF2-40B4-BE49-F238E27FC236}">
                <a16:creationId xmlns:a16="http://schemas.microsoft.com/office/drawing/2014/main" id="{64D8A763-870F-4C52-9B93-E5F03F361B73}"/>
              </a:ext>
            </a:extLst>
          </p:cNvPr>
          <p:cNvSpPr>
            <a:spLocks noGrp="1"/>
          </p:cNvSpPr>
          <p:nvPr>
            <p:ph type="dt" sz="half" idx="10"/>
          </p:nvPr>
        </p:nvSpPr>
        <p:spPr/>
        <p:txBody>
          <a:bodyPr/>
          <a:lstStyle>
            <a:lvl1pPr>
              <a:defRPr/>
            </a:lvl1pPr>
          </a:lstStyle>
          <a:p>
            <a:pPr>
              <a:defRPr/>
            </a:pPr>
            <a:fld id="{55195536-1C5E-4023-B2D1-34C011432479}" type="datetimeFigureOut">
              <a:rPr lang="es-ES"/>
              <a:pPr>
                <a:defRPr/>
              </a:pPr>
              <a:t>17/12/2018</a:t>
            </a:fld>
            <a:endParaRPr lang="es-ES"/>
          </a:p>
        </p:txBody>
      </p:sp>
      <p:sp>
        <p:nvSpPr>
          <p:cNvPr id="6" name="Contenidor de peu de pàgina 4">
            <a:extLst>
              <a:ext uri="{FF2B5EF4-FFF2-40B4-BE49-F238E27FC236}">
                <a16:creationId xmlns:a16="http://schemas.microsoft.com/office/drawing/2014/main" id="{2046BCC6-5A17-4122-A715-2DA3C01BE067}"/>
              </a:ext>
            </a:extLst>
          </p:cNvPr>
          <p:cNvSpPr>
            <a:spLocks noGrp="1"/>
          </p:cNvSpPr>
          <p:nvPr>
            <p:ph type="ftr" sz="quarter" idx="11"/>
          </p:nvPr>
        </p:nvSpPr>
        <p:spPr/>
        <p:txBody>
          <a:bodyPr/>
          <a:lstStyle>
            <a:lvl1pPr>
              <a:defRPr/>
            </a:lvl1pPr>
          </a:lstStyle>
          <a:p>
            <a:pPr>
              <a:defRPr/>
            </a:pPr>
            <a:endParaRPr lang="es-ES"/>
          </a:p>
        </p:txBody>
      </p:sp>
      <p:sp>
        <p:nvSpPr>
          <p:cNvPr id="7" name="Contenidor de número de diapositiva 5">
            <a:extLst>
              <a:ext uri="{FF2B5EF4-FFF2-40B4-BE49-F238E27FC236}">
                <a16:creationId xmlns:a16="http://schemas.microsoft.com/office/drawing/2014/main" id="{17934830-52FE-4DF9-8BBB-3BAF33227E5D}"/>
              </a:ext>
            </a:extLst>
          </p:cNvPr>
          <p:cNvSpPr>
            <a:spLocks noGrp="1"/>
          </p:cNvSpPr>
          <p:nvPr>
            <p:ph type="sldNum" sz="quarter" idx="12"/>
          </p:nvPr>
        </p:nvSpPr>
        <p:spPr/>
        <p:txBody>
          <a:bodyPr/>
          <a:lstStyle>
            <a:lvl1pPr>
              <a:defRPr/>
            </a:lvl1pPr>
          </a:lstStyle>
          <a:p>
            <a:fld id="{702B7A5C-79C4-43C5-B991-AADA7A4365A3}" type="slidenum">
              <a:rPr lang="es-ES" altLang="ar-SA"/>
              <a:pPr/>
              <a:t>‹#›</a:t>
            </a:fld>
            <a:endParaRPr lang="es-ES" altLang="ar-SA"/>
          </a:p>
        </p:txBody>
      </p:sp>
    </p:spTree>
    <p:extLst>
      <p:ext uri="{BB962C8B-B14F-4D97-AF65-F5344CB8AC3E}">
        <p14:creationId xmlns:p14="http://schemas.microsoft.com/office/powerpoint/2010/main" val="550476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1792288" y="4800600"/>
            <a:ext cx="5486400" cy="566738"/>
          </a:xfrm>
        </p:spPr>
        <p:txBody>
          <a:bodyPr anchor="b"/>
          <a:lstStyle>
            <a:lvl1pPr algn="l">
              <a:defRPr sz="2000" b="1"/>
            </a:lvl1pPr>
          </a:lstStyle>
          <a:p>
            <a:r>
              <a:rPr lang="ca-ES"/>
              <a:t>Feu clic aquí per editar l'estil</a:t>
            </a:r>
            <a:endParaRPr lang="es-ES"/>
          </a:p>
        </p:txBody>
      </p:sp>
      <p:sp>
        <p:nvSpPr>
          <p:cNvPr id="3" name="Contenidor d'imat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Contenidor de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a-ES"/>
              <a:t>Feu clic aquí per editar els estils de text</a:t>
            </a:r>
          </a:p>
        </p:txBody>
      </p:sp>
      <p:sp>
        <p:nvSpPr>
          <p:cNvPr id="5" name="Contenidor de data 3">
            <a:extLst>
              <a:ext uri="{FF2B5EF4-FFF2-40B4-BE49-F238E27FC236}">
                <a16:creationId xmlns:a16="http://schemas.microsoft.com/office/drawing/2014/main" id="{45A9AADF-40FB-40AA-BDEC-AB9059F3C8D4}"/>
              </a:ext>
            </a:extLst>
          </p:cNvPr>
          <p:cNvSpPr>
            <a:spLocks noGrp="1"/>
          </p:cNvSpPr>
          <p:nvPr>
            <p:ph type="dt" sz="half" idx="10"/>
          </p:nvPr>
        </p:nvSpPr>
        <p:spPr/>
        <p:txBody>
          <a:bodyPr/>
          <a:lstStyle>
            <a:lvl1pPr>
              <a:defRPr/>
            </a:lvl1pPr>
          </a:lstStyle>
          <a:p>
            <a:pPr>
              <a:defRPr/>
            </a:pPr>
            <a:fld id="{D5E81398-065D-449C-8CDB-89050B47074A}" type="datetimeFigureOut">
              <a:rPr lang="es-ES"/>
              <a:pPr>
                <a:defRPr/>
              </a:pPr>
              <a:t>17/12/2018</a:t>
            </a:fld>
            <a:endParaRPr lang="es-ES"/>
          </a:p>
        </p:txBody>
      </p:sp>
      <p:sp>
        <p:nvSpPr>
          <p:cNvPr id="6" name="Contenidor de peu de pàgina 4">
            <a:extLst>
              <a:ext uri="{FF2B5EF4-FFF2-40B4-BE49-F238E27FC236}">
                <a16:creationId xmlns:a16="http://schemas.microsoft.com/office/drawing/2014/main" id="{611A85C2-7EF1-4506-B562-7360BD7463DA}"/>
              </a:ext>
            </a:extLst>
          </p:cNvPr>
          <p:cNvSpPr>
            <a:spLocks noGrp="1"/>
          </p:cNvSpPr>
          <p:nvPr>
            <p:ph type="ftr" sz="quarter" idx="11"/>
          </p:nvPr>
        </p:nvSpPr>
        <p:spPr/>
        <p:txBody>
          <a:bodyPr/>
          <a:lstStyle>
            <a:lvl1pPr>
              <a:defRPr/>
            </a:lvl1pPr>
          </a:lstStyle>
          <a:p>
            <a:pPr>
              <a:defRPr/>
            </a:pPr>
            <a:endParaRPr lang="es-ES"/>
          </a:p>
        </p:txBody>
      </p:sp>
      <p:sp>
        <p:nvSpPr>
          <p:cNvPr id="7" name="Contenidor de número de diapositiva 5">
            <a:extLst>
              <a:ext uri="{FF2B5EF4-FFF2-40B4-BE49-F238E27FC236}">
                <a16:creationId xmlns:a16="http://schemas.microsoft.com/office/drawing/2014/main" id="{CBCCA59A-7F9A-4B58-A475-31E215BFEC28}"/>
              </a:ext>
            </a:extLst>
          </p:cNvPr>
          <p:cNvSpPr>
            <a:spLocks noGrp="1"/>
          </p:cNvSpPr>
          <p:nvPr>
            <p:ph type="sldNum" sz="quarter" idx="12"/>
          </p:nvPr>
        </p:nvSpPr>
        <p:spPr/>
        <p:txBody>
          <a:bodyPr/>
          <a:lstStyle>
            <a:lvl1pPr>
              <a:defRPr/>
            </a:lvl1pPr>
          </a:lstStyle>
          <a:p>
            <a:fld id="{D938DD0F-A824-43F8-9252-0B0793B0C2CA}" type="slidenum">
              <a:rPr lang="es-ES" altLang="ar-SA"/>
              <a:pPr/>
              <a:t>‹#›</a:t>
            </a:fld>
            <a:endParaRPr lang="es-ES" altLang="ar-SA"/>
          </a:p>
        </p:txBody>
      </p:sp>
    </p:spTree>
    <p:extLst>
      <p:ext uri="{BB962C8B-B14F-4D97-AF65-F5344CB8AC3E}">
        <p14:creationId xmlns:p14="http://schemas.microsoft.com/office/powerpoint/2010/main" val="1907636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ontenidor de títol 1">
            <a:extLst>
              <a:ext uri="{FF2B5EF4-FFF2-40B4-BE49-F238E27FC236}">
                <a16:creationId xmlns:a16="http://schemas.microsoft.com/office/drawing/2014/main" id="{40CB7D7B-2703-4437-A2BD-B20642A74B4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altLang="ar-SA"/>
              <a:t>Feu clic aquí per editar l'estil</a:t>
            </a:r>
            <a:endParaRPr lang="es-ES" altLang="ar-SA"/>
          </a:p>
        </p:txBody>
      </p:sp>
      <p:sp>
        <p:nvSpPr>
          <p:cNvPr id="1027" name="Contenidor de text 2">
            <a:extLst>
              <a:ext uri="{FF2B5EF4-FFF2-40B4-BE49-F238E27FC236}">
                <a16:creationId xmlns:a16="http://schemas.microsoft.com/office/drawing/2014/main" id="{A85B3DE3-A853-454A-9032-C50E80C7A1C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altLang="ar-SA"/>
              <a:t>Feu clic aquí per editar els estils de text</a:t>
            </a:r>
          </a:p>
          <a:p>
            <a:pPr lvl="1"/>
            <a:r>
              <a:rPr lang="ca-ES" altLang="ar-SA"/>
              <a:t>Segon nivell</a:t>
            </a:r>
          </a:p>
          <a:p>
            <a:pPr lvl="2"/>
            <a:r>
              <a:rPr lang="ca-ES" altLang="ar-SA"/>
              <a:t>Tercer nivell</a:t>
            </a:r>
          </a:p>
          <a:p>
            <a:pPr lvl="3"/>
            <a:r>
              <a:rPr lang="ca-ES" altLang="ar-SA"/>
              <a:t>Quart nivell</a:t>
            </a:r>
          </a:p>
          <a:p>
            <a:pPr lvl="4"/>
            <a:r>
              <a:rPr lang="ca-ES" altLang="ar-SA"/>
              <a:t>Cinquè nivell</a:t>
            </a:r>
            <a:endParaRPr lang="es-ES" altLang="ar-SA"/>
          </a:p>
        </p:txBody>
      </p:sp>
      <p:sp>
        <p:nvSpPr>
          <p:cNvPr id="4" name="Contenidor de data 3">
            <a:extLst>
              <a:ext uri="{FF2B5EF4-FFF2-40B4-BE49-F238E27FC236}">
                <a16:creationId xmlns:a16="http://schemas.microsoft.com/office/drawing/2014/main" id="{2BF9F777-99D5-44A2-BBE1-1C1DCB7FEB0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7D6E825-E5BC-4C38-A83D-CA7B05C58369}" type="datetimeFigureOut">
              <a:rPr lang="es-ES"/>
              <a:pPr>
                <a:defRPr/>
              </a:pPr>
              <a:t>17/12/2018</a:t>
            </a:fld>
            <a:endParaRPr lang="es-ES"/>
          </a:p>
        </p:txBody>
      </p:sp>
      <p:sp>
        <p:nvSpPr>
          <p:cNvPr id="5" name="Contenidor de peu de pàgina 4">
            <a:extLst>
              <a:ext uri="{FF2B5EF4-FFF2-40B4-BE49-F238E27FC236}">
                <a16:creationId xmlns:a16="http://schemas.microsoft.com/office/drawing/2014/main" id="{9F72D37C-46AF-4E11-99DF-31999C26478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s-ES"/>
          </a:p>
        </p:txBody>
      </p:sp>
      <p:sp>
        <p:nvSpPr>
          <p:cNvPr id="6" name="Contenidor de número de diapositiva 5">
            <a:extLst>
              <a:ext uri="{FF2B5EF4-FFF2-40B4-BE49-F238E27FC236}">
                <a16:creationId xmlns:a16="http://schemas.microsoft.com/office/drawing/2014/main" id="{3D27A649-8611-470B-88E4-D7E3E8D5ACB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9ABF60DC-D725-48FD-9B32-172B85A44763}" type="slidenum">
              <a:rPr lang="es-ES" altLang="ar-SA"/>
              <a:pPr/>
              <a:t>‹#›</a:t>
            </a:fld>
            <a:endParaRPr lang="es-ES" alt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ítol 1">
            <a:extLst>
              <a:ext uri="{FF2B5EF4-FFF2-40B4-BE49-F238E27FC236}">
                <a16:creationId xmlns:a16="http://schemas.microsoft.com/office/drawing/2014/main" id="{F34C4AAF-25AC-4758-87AB-2D42FB1FAD29}"/>
              </a:ext>
            </a:extLst>
          </p:cNvPr>
          <p:cNvSpPr>
            <a:spLocks noGrp="1"/>
          </p:cNvSpPr>
          <p:nvPr>
            <p:ph type="ctrTitle"/>
          </p:nvPr>
        </p:nvSpPr>
        <p:spPr/>
        <p:txBody>
          <a:bodyPr/>
          <a:lstStyle/>
          <a:p>
            <a:r>
              <a:rPr lang="es-ES" altLang="ar-SA"/>
              <a:t>c</a:t>
            </a:r>
          </a:p>
        </p:txBody>
      </p:sp>
      <p:sp>
        <p:nvSpPr>
          <p:cNvPr id="3" name="Subtítol 2">
            <a:extLst>
              <a:ext uri="{FF2B5EF4-FFF2-40B4-BE49-F238E27FC236}">
                <a16:creationId xmlns:a16="http://schemas.microsoft.com/office/drawing/2014/main" id="{A335A43E-7093-4CE9-8EAE-45139484D88E}"/>
              </a:ext>
            </a:extLst>
          </p:cNvPr>
          <p:cNvSpPr>
            <a:spLocks noGrp="1"/>
          </p:cNvSpPr>
          <p:nvPr>
            <p:ph type="subTitle" idx="1"/>
          </p:nvPr>
        </p:nvSpPr>
        <p:spPr/>
        <p:txBody>
          <a:bodyPr rtlCol="0">
            <a:normAutofit lnSpcReduction="10000"/>
          </a:bodyPr>
          <a:lstStyle/>
          <a:p>
            <a:pPr fontAlgn="auto">
              <a:spcAft>
                <a:spcPts val="0"/>
              </a:spcAft>
              <a:defRPr/>
            </a:pPr>
            <a:r>
              <a:rPr lang="es-ES" sz="6000" dirty="0"/>
              <a:t>Christmas In </a:t>
            </a:r>
            <a:r>
              <a:rPr lang="es-ES" sz="6000" dirty="0" err="1"/>
              <a:t>England</a:t>
            </a:r>
            <a:endParaRPr lang="es-ES" sz="6000" dirty="0"/>
          </a:p>
          <a:p>
            <a:pPr fontAlgn="auto">
              <a:spcAft>
                <a:spcPts val="0"/>
              </a:spcAft>
              <a:defRPr/>
            </a:pPr>
            <a:endParaRPr lang="es-ES" dirty="0"/>
          </a:p>
        </p:txBody>
      </p:sp>
      <p:pic>
        <p:nvPicPr>
          <p:cNvPr id="2052" name="Imatge 3" descr="christmas-scene.jpg">
            <a:extLst>
              <a:ext uri="{FF2B5EF4-FFF2-40B4-BE49-F238E27FC236}">
                <a16:creationId xmlns:a16="http://schemas.microsoft.com/office/drawing/2014/main" id="{084F6752-B236-4154-AB99-735A4436CA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33375"/>
            <a:ext cx="4529137"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ítol 1">
            <a:extLst>
              <a:ext uri="{FF2B5EF4-FFF2-40B4-BE49-F238E27FC236}">
                <a16:creationId xmlns:a16="http://schemas.microsoft.com/office/drawing/2014/main" id="{D3985D2B-ACB6-4741-98DB-765BD9AA1EC9}"/>
              </a:ext>
            </a:extLst>
          </p:cNvPr>
          <p:cNvSpPr>
            <a:spLocks noGrp="1"/>
          </p:cNvSpPr>
          <p:nvPr>
            <p:ph type="title"/>
          </p:nvPr>
        </p:nvSpPr>
        <p:spPr/>
        <p:txBody>
          <a:bodyPr/>
          <a:lstStyle/>
          <a:p>
            <a:r>
              <a:rPr lang="es-ES" altLang="ar-SA"/>
              <a:t>Xmas dinner</a:t>
            </a:r>
          </a:p>
        </p:txBody>
      </p:sp>
      <p:sp>
        <p:nvSpPr>
          <p:cNvPr id="11267" name="Contenidor de contingut 2">
            <a:extLst>
              <a:ext uri="{FF2B5EF4-FFF2-40B4-BE49-F238E27FC236}">
                <a16:creationId xmlns:a16="http://schemas.microsoft.com/office/drawing/2014/main" id="{E5C4BD93-E758-454C-8250-116BF77FEAB1}"/>
              </a:ext>
            </a:extLst>
          </p:cNvPr>
          <p:cNvSpPr>
            <a:spLocks noGrp="1"/>
          </p:cNvSpPr>
          <p:nvPr>
            <p:ph idx="1"/>
          </p:nvPr>
        </p:nvSpPr>
        <p:spPr/>
        <p:txBody>
          <a:bodyPr/>
          <a:lstStyle/>
          <a:p>
            <a:r>
              <a:rPr lang="es-ES" altLang="ar-SA"/>
              <a:t>Pigs in blankets (sausages </a:t>
            </a:r>
            <a:r>
              <a:rPr lang="es-ES" altLang="ar-SA" u="sng"/>
              <a:t>wrapped</a:t>
            </a:r>
            <a:r>
              <a:rPr lang="es-ES" altLang="ar-SA"/>
              <a:t> in bacon) cranberry sauce and gravy.</a:t>
            </a:r>
          </a:p>
          <a:p>
            <a:endParaRPr lang="es-ES" altLang="ar-SA"/>
          </a:p>
        </p:txBody>
      </p:sp>
      <p:pic>
        <p:nvPicPr>
          <p:cNvPr id="11268" name="Imatge 3" descr="pigs.png">
            <a:extLst>
              <a:ext uri="{FF2B5EF4-FFF2-40B4-BE49-F238E27FC236}">
                <a16:creationId xmlns:a16="http://schemas.microsoft.com/office/drawing/2014/main" id="{1E4DD28E-1E33-4EAA-B57F-56373CE19E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852738"/>
            <a:ext cx="28082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Imatge 4" descr="cran.png">
            <a:extLst>
              <a:ext uri="{FF2B5EF4-FFF2-40B4-BE49-F238E27FC236}">
                <a16:creationId xmlns:a16="http://schemas.microsoft.com/office/drawing/2014/main" id="{4A3288D7-FADC-4C5E-BD5D-CDD1F37D359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852738"/>
            <a:ext cx="27368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tge 5" descr="gravy.png">
            <a:extLst>
              <a:ext uri="{FF2B5EF4-FFF2-40B4-BE49-F238E27FC236}">
                <a16:creationId xmlns:a16="http://schemas.microsoft.com/office/drawing/2014/main" id="{89CF0738-1BE6-482E-8591-60616F8CF1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852738"/>
            <a:ext cx="279876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ítol 1">
            <a:extLst>
              <a:ext uri="{FF2B5EF4-FFF2-40B4-BE49-F238E27FC236}">
                <a16:creationId xmlns:a16="http://schemas.microsoft.com/office/drawing/2014/main" id="{3CD4666B-AB25-4107-9F55-C4C40CF1828B}"/>
              </a:ext>
            </a:extLst>
          </p:cNvPr>
          <p:cNvSpPr>
            <a:spLocks noGrp="1"/>
          </p:cNvSpPr>
          <p:nvPr>
            <p:ph type="title"/>
          </p:nvPr>
        </p:nvSpPr>
        <p:spPr/>
        <p:txBody>
          <a:bodyPr/>
          <a:lstStyle/>
          <a:p>
            <a:r>
              <a:rPr lang="es-ES" altLang="ar-SA"/>
              <a:t>Christmas pudding</a:t>
            </a:r>
          </a:p>
        </p:txBody>
      </p:sp>
      <p:sp>
        <p:nvSpPr>
          <p:cNvPr id="12291" name="Contenidor de contingut 2">
            <a:extLst>
              <a:ext uri="{FF2B5EF4-FFF2-40B4-BE49-F238E27FC236}">
                <a16:creationId xmlns:a16="http://schemas.microsoft.com/office/drawing/2014/main" id="{DD2D5784-E9F6-4154-AAB2-52541A91D65B}"/>
              </a:ext>
            </a:extLst>
          </p:cNvPr>
          <p:cNvSpPr>
            <a:spLocks noGrp="1"/>
          </p:cNvSpPr>
          <p:nvPr>
            <p:ph idx="1"/>
          </p:nvPr>
        </p:nvSpPr>
        <p:spPr/>
        <p:txBody>
          <a:bodyPr/>
          <a:lstStyle/>
          <a:p>
            <a:r>
              <a:rPr lang="es-ES" altLang="ar-SA"/>
              <a:t>Christmas pudding is a mix of dried fruit, alcohol, </a:t>
            </a:r>
            <a:r>
              <a:rPr lang="es-ES" altLang="ar-SA" u="sng"/>
              <a:t>breadcrumbs</a:t>
            </a:r>
            <a:r>
              <a:rPr lang="es-ES" altLang="ar-SA"/>
              <a:t> and spices. We usually make it a year </a:t>
            </a:r>
            <a:r>
              <a:rPr lang="es-ES" altLang="ar-SA" u="sng"/>
              <a:t>in advance</a:t>
            </a:r>
            <a:r>
              <a:rPr lang="es-ES" altLang="ar-SA"/>
              <a:t>!</a:t>
            </a:r>
          </a:p>
          <a:p>
            <a:endParaRPr lang="es-ES" altLang="ar-SA"/>
          </a:p>
        </p:txBody>
      </p:sp>
      <p:pic>
        <p:nvPicPr>
          <p:cNvPr id="12292" name="Imatge 3" descr="Crock_Xmas_pud1.jpg">
            <a:extLst>
              <a:ext uri="{FF2B5EF4-FFF2-40B4-BE49-F238E27FC236}">
                <a16:creationId xmlns:a16="http://schemas.microsoft.com/office/drawing/2014/main" id="{7249A516-F306-490D-9B51-71001A1022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068638"/>
            <a:ext cx="5111750" cy="340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ítol 1">
            <a:extLst>
              <a:ext uri="{FF2B5EF4-FFF2-40B4-BE49-F238E27FC236}">
                <a16:creationId xmlns:a16="http://schemas.microsoft.com/office/drawing/2014/main" id="{D86E3349-4EE0-4556-A7B1-C8082674ED49}"/>
              </a:ext>
            </a:extLst>
          </p:cNvPr>
          <p:cNvSpPr>
            <a:spLocks noGrp="1"/>
          </p:cNvSpPr>
          <p:nvPr>
            <p:ph type="title"/>
          </p:nvPr>
        </p:nvSpPr>
        <p:spPr/>
        <p:txBody>
          <a:bodyPr/>
          <a:lstStyle/>
          <a:p>
            <a:r>
              <a:rPr lang="es-ES" altLang="ar-SA"/>
              <a:t>The Queen’s Speech</a:t>
            </a:r>
          </a:p>
        </p:txBody>
      </p:sp>
      <p:sp>
        <p:nvSpPr>
          <p:cNvPr id="13315" name="Contenidor de contingut 2">
            <a:extLst>
              <a:ext uri="{FF2B5EF4-FFF2-40B4-BE49-F238E27FC236}">
                <a16:creationId xmlns:a16="http://schemas.microsoft.com/office/drawing/2014/main" id="{7BBEE2EF-40EF-4F7D-A337-70B07C75A8DA}"/>
              </a:ext>
            </a:extLst>
          </p:cNvPr>
          <p:cNvSpPr>
            <a:spLocks noGrp="1"/>
          </p:cNvSpPr>
          <p:nvPr>
            <p:ph idx="1"/>
          </p:nvPr>
        </p:nvSpPr>
        <p:spPr/>
        <p:txBody>
          <a:bodyPr/>
          <a:lstStyle/>
          <a:p>
            <a:r>
              <a:rPr lang="es-ES" altLang="ar-SA" sz="2800"/>
              <a:t>At 3pm every year the Queen makes a speech live on television and the whole country stops eating to watch it. The queen talks about what has happened that year.</a:t>
            </a:r>
          </a:p>
          <a:p>
            <a:endParaRPr lang="es-ES" altLang="ar-SA" sz="2800"/>
          </a:p>
          <a:p>
            <a:endParaRPr lang="es-ES" altLang="ar-SA"/>
          </a:p>
        </p:txBody>
      </p:sp>
      <p:pic>
        <p:nvPicPr>
          <p:cNvPr id="13316" name="Imatge 3" descr="queens-speech.jpg">
            <a:extLst>
              <a:ext uri="{FF2B5EF4-FFF2-40B4-BE49-F238E27FC236}">
                <a16:creationId xmlns:a16="http://schemas.microsoft.com/office/drawing/2014/main" id="{1DD74055-1F11-4867-95A4-E06B59E168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313113"/>
            <a:ext cx="453707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ítol 1">
            <a:extLst>
              <a:ext uri="{FF2B5EF4-FFF2-40B4-BE49-F238E27FC236}">
                <a16:creationId xmlns:a16="http://schemas.microsoft.com/office/drawing/2014/main" id="{BA78F3E6-E9ED-4F14-835D-C6F6FF9E0758}"/>
              </a:ext>
            </a:extLst>
          </p:cNvPr>
          <p:cNvSpPr>
            <a:spLocks noGrp="1"/>
          </p:cNvSpPr>
          <p:nvPr>
            <p:ph type="title"/>
          </p:nvPr>
        </p:nvSpPr>
        <p:spPr/>
        <p:txBody>
          <a:bodyPr/>
          <a:lstStyle/>
          <a:p>
            <a:r>
              <a:rPr lang="es-ES" altLang="ar-SA"/>
              <a:t>Crackers!</a:t>
            </a:r>
          </a:p>
        </p:txBody>
      </p:sp>
      <p:sp>
        <p:nvSpPr>
          <p:cNvPr id="14339" name="Contenidor de contingut 2">
            <a:extLst>
              <a:ext uri="{FF2B5EF4-FFF2-40B4-BE49-F238E27FC236}">
                <a16:creationId xmlns:a16="http://schemas.microsoft.com/office/drawing/2014/main" id="{6B714D33-A18D-4323-A7DA-980B52F772B8}"/>
              </a:ext>
            </a:extLst>
          </p:cNvPr>
          <p:cNvSpPr>
            <a:spLocks noGrp="1"/>
          </p:cNvSpPr>
          <p:nvPr>
            <p:ph idx="1"/>
          </p:nvPr>
        </p:nvSpPr>
        <p:spPr/>
        <p:txBody>
          <a:bodyPr/>
          <a:lstStyle/>
          <a:p>
            <a:r>
              <a:rPr lang="es-ES" altLang="ar-SA" sz="2400"/>
              <a:t>After dinner the family open </a:t>
            </a:r>
            <a:r>
              <a:rPr lang="es-ES" altLang="ar-SA" sz="2400" u="sng"/>
              <a:t>Christmas crackers.</a:t>
            </a:r>
          </a:p>
          <a:p>
            <a:r>
              <a:rPr lang="es-ES" altLang="ar-SA" sz="2400"/>
              <a:t>Cracker’s are cardboard tubes with a small explosive inside.</a:t>
            </a:r>
          </a:p>
          <a:p>
            <a:r>
              <a:rPr lang="es-ES" altLang="ar-SA" sz="2400"/>
              <a:t>2 people pull the cracker until it explodes.</a:t>
            </a:r>
          </a:p>
          <a:p>
            <a:r>
              <a:rPr lang="es-ES" altLang="ar-SA" sz="2400"/>
              <a:t>Inside there is a small present, a bad joke and a paper hat.</a:t>
            </a:r>
          </a:p>
        </p:txBody>
      </p:sp>
      <p:pic>
        <p:nvPicPr>
          <p:cNvPr id="14340" name="Imatge 3" descr="crack.png">
            <a:extLst>
              <a:ext uri="{FF2B5EF4-FFF2-40B4-BE49-F238E27FC236}">
                <a16:creationId xmlns:a16="http://schemas.microsoft.com/office/drawing/2014/main" id="{4998F814-6EBA-4132-888B-D548F68912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860800"/>
            <a:ext cx="252095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Imatge 4" descr="pull crac.png">
            <a:extLst>
              <a:ext uri="{FF2B5EF4-FFF2-40B4-BE49-F238E27FC236}">
                <a16:creationId xmlns:a16="http://schemas.microsoft.com/office/drawing/2014/main" id="{FB3B3B52-AAD4-4748-B78F-628A80315E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860800"/>
            <a:ext cx="261937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tge 5" descr="CrackerContentsSM.jpg">
            <a:extLst>
              <a:ext uri="{FF2B5EF4-FFF2-40B4-BE49-F238E27FC236}">
                <a16:creationId xmlns:a16="http://schemas.microsoft.com/office/drawing/2014/main" id="{A3416178-7E8C-4372-82FB-DD950ADE0D7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1863" y="3789363"/>
            <a:ext cx="28781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ol 1">
            <a:extLst>
              <a:ext uri="{FF2B5EF4-FFF2-40B4-BE49-F238E27FC236}">
                <a16:creationId xmlns:a16="http://schemas.microsoft.com/office/drawing/2014/main" id="{AB8299DD-6A4B-4993-ACA7-ADA61DA5D4DC}"/>
              </a:ext>
            </a:extLst>
          </p:cNvPr>
          <p:cNvSpPr>
            <a:spLocks noGrp="1"/>
          </p:cNvSpPr>
          <p:nvPr>
            <p:ph type="title"/>
          </p:nvPr>
        </p:nvSpPr>
        <p:spPr/>
        <p:txBody>
          <a:bodyPr/>
          <a:lstStyle/>
          <a:p>
            <a:r>
              <a:rPr lang="es-ES" altLang="ar-SA"/>
              <a:t>Christmas Day Evening</a:t>
            </a:r>
          </a:p>
        </p:txBody>
      </p:sp>
      <p:sp>
        <p:nvSpPr>
          <p:cNvPr id="15363" name="Contenidor de contingut 2">
            <a:extLst>
              <a:ext uri="{FF2B5EF4-FFF2-40B4-BE49-F238E27FC236}">
                <a16:creationId xmlns:a16="http://schemas.microsoft.com/office/drawing/2014/main" id="{4873E189-9013-4DDC-8BA2-F6C2B412F4FE}"/>
              </a:ext>
            </a:extLst>
          </p:cNvPr>
          <p:cNvSpPr>
            <a:spLocks noGrp="1"/>
          </p:cNvSpPr>
          <p:nvPr>
            <p:ph idx="1"/>
          </p:nvPr>
        </p:nvSpPr>
        <p:spPr/>
        <p:txBody>
          <a:bodyPr/>
          <a:lstStyle/>
          <a:p>
            <a:r>
              <a:rPr lang="es-ES" altLang="ar-SA" sz="2400"/>
              <a:t>These activities change depending on the family. But generally familys play board games like Monopoly or Trivial Pursuit. Alternatively there are Christmas specials of all the most popular TV programs to watch.</a:t>
            </a:r>
          </a:p>
          <a:p>
            <a:endParaRPr lang="es-ES" altLang="ar-SA" sz="2800"/>
          </a:p>
        </p:txBody>
      </p:sp>
      <p:pic>
        <p:nvPicPr>
          <p:cNvPr id="15364" name="Imatge 3" descr="monopoly.png">
            <a:extLst>
              <a:ext uri="{FF2B5EF4-FFF2-40B4-BE49-F238E27FC236}">
                <a16:creationId xmlns:a16="http://schemas.microsoft.com/office/drawing/2014/main" id="{5CDC1D2B-7F4F-4CCA-A1F9-6CF912C7A8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068638"/>
            <a:ext cx="360045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Imatge 4" descr="christmastvig.jpg">
            <a:extLst>
              <a:ext uri="{FF2B5EF4-FFF2-40B4-BE49-F238E27FC236}">
                <a16:creationId xmlns:a16="http://schemas.microsoft.com/office/drawing/2014/main" id="{B6BA2934-8ABC-496D-8949-06E28D7EBD0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267075"/>
            <a:ext cx="424815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ol 1">
            <a:extLst>
              <a:ext uri="{FF2B5EF4-FFF2-40B4-BE49-F238E27FC236}">
                <a16:creationId xmlns:a16="http://schemas.microsoft.com/office/drawing/2014/main" id="{51029995-7EFF-489C-9136-B369AC71645E}"/>
              </a:ext>
            </a:extLst>
          </p:cNvPr>
          <p:cNvSpPr>
            <a:spLocks noGrp="1"/>
          </p:cNvSpPr>
          <p:nvPr>
            <p:ph type="title"/>
          </p:nvPr>
        </p:nvSpPr>
        <p:spPr/>
        <p:txBody>
          <a:bodyPr/>
          <a:lstStyle/>
          <a:p>
            <a:r>
              <a:rPr lang="es-ES" altLang="ar-SA"/>
              <a:t>A Traditional English Christmas</a:t>
            </a:r>
          </a:p>
        </p:txBody>
      </p:sp>
      <p:sp>
        <p:nvSpPr>
          <p:cNvPr id="16387" name="Contenidor de contingut 2">
            <a:extLst>
              <a:ext uri="{FF2B5EF4-FFF2-40B4-BE49-F238E27FC236}">
                <a16:creationId xmlns:a16="http://schemas.microsoft.com/office/drawing/2014/main" id="{D6C404C5-D3F7-48A0-B13B-CC8A4CD268CE}"/>
              </a:ext>
            </a:extLst>
          </p:cNvPr>
          <p:cNvSpPr>
            <a:spLocks noGrp="1"/>
          </p:cNvSpPr>
          <p:nvPr>
            <p:ph idx="1"/>
          </p:nvPr>
        </p:nvSpPr>
        <p:spPr/>
        <p:txBody>
          <a:bodyPr/>
          <a:lstStyle/>
          <a:p>
            <a:r>
              <a:rPr lang="es-ES" altLang="ar-SA" sz="2000"/>
              <a:t>What can you remember? In your groups you have to try to remember as much information about an English Christmas as possible.</a:t>
            </a:r>
          </a:p>
          <a:p>
            <a:endParaRPr lang="es-ES" altLang="ar-SA" sz="2000"/>
          </a:p>
          <a:p>
            <a:r>
              <a:rPr lang="es-ES" altLang="ar-SA" sz="2000"/>
              <a:t>What do we do on Christmas Eve?</a:t>
            </a:r>
          </a:p>
          <a:p>
            <a:r>
              <a:rPr lang="es-ES" altLang="ar-SA" sz="2000"/>
              <a:t>What do we do on Christmas Day?</a:t>
            </a:r>
          </a:p>
          <a:p>
            <a:r>
              <a:rPr lang="es-ES" altLang="ar-SA" sz="2000"/>
              <a:t>What order do we do things?</a:t>
            </a:r>
          </a:p>
          <a:p>
            <a:r>
              <a:rPr lang="es-ES" altLang="ar-SA" sz="2000"/>
              <a:t>What do we eat for Christmas dinner?</a:t>
            </a:r>
          </a:p>
          <a:p>
            <a:endParaRPr lang="es-ES" altLang="ar-SA" sz="2000"/>
          </a:p>
          <a:p>
            <a:r>
              <a:rPr lang="es-ES" altLang="ar-SA" sz="2000"/>
              <a:t>For every thing that you remember correctly you get 1 point, the winning team is the one with the most point.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DBB50FEA-7413-4CEC-A93F-A2FE39BB65B3}"/>
              </a:ext>
            </a:extLst>
          </p:cNvPr>
          <p:cNvSpPr>
            <a:spLocks noGrp="1"/>
          </p:cNvSpPr>
          <p:nvPr>
            <p:ph type="title"/>
          </p:nvPr>
        </p:nvSpPr>
        <p:spPr/>
        <p:txBody>
          <a:bodyPr rtlCol="0">
            <a:normAutofit fontScale="90000"/>
          </a:bodyPr>
          <a:lstStyle/>
          <a:p>
            <a:pPr fontAlgn="auto">
              <a:spcAft>
                <a:spcPts val="0"/>
              </a:spcAft>
              <a:defRPr/>
            </a:pPr>
            <a:r>
              <a:rPr lang="es-ES" dirty="0"/>
              <a:t>Christmas </a:t>
            </a:r>
            <a:r>
              <a:rPr lang="es-ES" dirty="0" err="1"/>
              <a:t>Eve</a:t>
            </a:r>
            <a:r>
              <a:rPr lang="es-ES" dirty="0"/>
              <a:t> (</a:t>
            </a:r>
            <a:r>
              <a:rPr lang="es-ES" dirty="0" err="1"/>
              <a:t>the</a:t>
            </a:r>
            <a:r>
              <a:rPr lang="es-ES" dirty="0"/>
              <a:t> 24th of </a:t>
            </a:r>
            <a:r>
              <a:rPr lang="es-ES" dirty="0" err="1"/>
              <a:t>December</a:t>
            </a:r>
            <a:r>
              <a:rPr lang="es-ES" dirty="0"/>
              <a:t>)</a:t>
            </a:r>
          </a:p>
        </p:txBody>
      </p:sp>
      <p:sp>
        <p:nvSpPr>
          <p:cNvPr id="3075" name="Contenidor de contingut 2">
            <a:extLst>
              <a:ext uri="{FF2B5EF4-FFF2-40B4-BE49-F238E27FC236}">
                <a16:creationId xmlns:a16="http://schemas.microsoft.com/office/drawing/2014/main" id="{28A6352A-1DCC-48F7-A0AB-C09D4F1382F5}"/>
              </a:ext>
            </a:extLst>
          </p:cNvPr>
          <p:cNvSpPr>
            <a:spLocks noGrp="1"/>
          </p:cNvSpPr>
          <p:nvPr>
            <p:ph idx="1"/>
          </p:nvPr>
        </p:nvSpPr>
        <p:spPr/>
        <p:txBody>
          <a:bodyPr/>
          <a:lstStyle/>
          <a:p>
            <a:r>
              <a:rPr lang="es-ES" altLang="ar-SA"/>
              <a:t>On Christmas eve we </a:t>
            </a:r>
            <a:r>
              <a:rPr lang="es-ES" altLang="ar-SA" u="sng"/>
              <a:t>hang</a:t>
            </a:r>
            <a:r>
              <a:rPr lang="es-ES" altLang="ar-SA"/>
              <a:t> </a:t>
            </a:r>
            <a:r>
              <a:rPr lang="es-ES" altLang="ar-SA" u="sng"/>
              <a:t>stockings</a:t>
            </a:r>
            <a:r>
              <a:rPr lang="es-ES" altLang="ar-SA"/>
              <a:t> over the </a:t>
            </a:r>
            <a:r>
              <a:rPr lang="es-ES" altLang="ar-SA" u="sng"/>
              <a:t>fireplace</a:t>
            </a:r>
            <a:r>
              <a:rPr lang="es-ES" altLang="ar-SA"/>
              <a:t>.</a:t>
            </a:r>
          </a:p>
          <a:p>
            <a:pPr>
              <a:buFont typeface="Arial" panose="020B0604020202020204" pitchFamily="34" charset="0"/>
              <a:buNone/>
            </a:pPr>
            <a:endParaRPr lang="es-ES" altLang="ar-SA" u="sng"/>
          </a:p>
        </p:txBody>
      </p:sp>
      <p:pic>
        <p:nvPicPr>
          <p:cNvPr id="3076" name="Imatge 3" descr="Christmas-Decorated-Fireplace.jpg">
            <a:extLst>
              <a:ext uri="{FF2B5EF4-FFF2-40B4-BE49-F238E27FC236}">
                <a16:creationId xmlns:a16="http://schemas.microsoft.com/office/drawing/2014/main" id="{C7E3027C-C28E-46B7-ACE3-4206B91B3FC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636838"/>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ítol 1">
            <a:extLst>
              <a:ext uri="{FF2B5EF4-FFF2-40B4-BE49-F238E27FC236}">
                <a16:creationId xmlns:a16="http://schemas.microsoft.com/office/drawing/2014/main" id="{18CFD741-E18E-48DC-A0D8-30DD0BECA182}"/>
              </a:ext>
            </a:extLst>
          </p:cNvPr>
          <p:cNvSpPr>
            <a:spLocks noGrp="1"/>
          </p:cNvSpPr>
          <p:nvPr>
            <p:ph type="title"/>
          </p:nvPr>
        </p:nvSpPr>
        <p:spPr/>
        <p:txBody>
          <a:bodyPr/>
          <a:lstStyle/>
          <a:p>
            <a:r>
              <a:rPr lang="es-ES" altLang="ar-SA"/>
              <a:t>Christmas eve.</a:t>
            </a:r>
          </a:p>
        </p:txBody>
      </p:sp>
      <p:sp>
        <p:nvSpPr>
          <p:cNvPr id="4099" name="Contenidor de contingut 2">
            <a:extLst>
              <a:ext uri="{FF2B5EF4-FFF2-40B4-BE49-F238E27FC236}">
                <a16:creationId xmlns:a16="http://schemas.microsoft.com/office/drawing/2014/main" id="{B9EB191B-9F2A-4A33-9FAC-FF5CA4DFE09C}"/>
              </a:ext>
            </a:extLst>
          </p:cNvPr>
          <p:cNvSpPr>
            <a:spLocks noGrp="1"/>
          </p:cNvSpPr>
          <p:nvPr>
            <p:ph idx="1"/>
          </p:nvPr>
        </p:nvSpPr>
        <p:spPr/>
        <p:txBody>
          <a:bodyPr/>
          <a:lstStyle/>
          <a:p>
            <a:r>
              <a:rPr lang="es-ES" altLang="ar-SA"/>
              <a:t>We leave whiskey and carrots for Father Christmas and his </a:t>
            </a:r>
            <a:r>
              <a:rPr lang="es-ES" altLang="ar-SA" u="sng"/>
              <a:t>reindeer</a:t>
            </a:r>
            <a:r>
              <a:rPr lang="es-ES" altLang="ar-SA"/>
              <a:t>.</a:t>
            </a:r>
          </a:p>
          <a:p>
            <a:endParaRPr lang="es-ES" altLang="ar-SA"/>
          </a:p>
        </p:txBody>
      </p:sp>
      <p:pic>
        <p:nvPicPr>
          <p:cNvPr id="4100" name="Imatge 3" descr="carrots.png">
            <a:extLst>
              <a:ext uri="{FF2B5EF4-FFF2-40B4-BE49-F238E27FC236}">
                <a16:creationId xmlns:a16="http://schemas.microsoft.com/office/drawing/2014/main" id="{E8D3B600-995F-43A1-A0B9-527C8932214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24288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Imatge 4" descr="imagesCAXDSBDN.jpg">
            <a:extLst>
              <a:ext uri="{FF2B5EF4-FFF2-40B4-BE49-F238E27FC236}">
                <a16:creationId xmlns:a16="http://schemas.microsoft.com/office/drawing/2014/main" id="{D22BEC34-B7FD-49B8-A5CF-90CA46600E7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80063" y="2781300"/>
            <a:ext cx="165735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ol 1">
            <a:extLst>
              <a:ext uri="{FF2B5EF4-FFF2-40B4-BE49-F238E27FC236}">
                <a16:creationId xmlns:a16="http://schemas.microsoft.com/office/drawing/2014/main" id="{FB6919D0-B41B-4C34-9189-5BD0402A2431}"/>
              </a:ext>
            </a:extLst>
          </p:cNvPr>
          <p:cNvSpPr>
            <a:spLocks noGrp="1"/>
          </p:cNvSpPr>
          <p:nvPr>
            <p:ph type="title"/>
          </p:nvPr>
        </p:nvSpPr>
        <p:spPr/>
        <p:txBody>
          <a:bodyPr/>
          <a:lstStyle/>
          <a:p>
            <a:r>
              <a:rPr lang="es-ES" altLang="ar-SA"/>
              <a:t>Christmas Eve night.</a:t>
            </a:r>
          </a:p>
        </p:txBody>
      </p:sp>
      <p:sp>
        <p:nvSpPr>
          <p:cNvPr id="5123" name="Contenidor de contingut 2">
            <a:extLst>
              <a:ext uri="{FF2B5EF4-FFF2-40B4-BE49-F238E27FC236}">
                <a16:creationId xmlns:a16="http://schemas.microsoft.com/office/drawing/2014/main" id="{77B8D601-0717-4C23-9A9F-0283F64EE596}"/>
              </a:ext>
            </a:extLst>
          </p:cNvPr>
          <p:cNvSpPr>
            <a:spLocks noGrp="1"/>
          </p:cNvSpPr>
          <p:nvPr>
            <p:ph idx="1"/>
          </p:nvPr>
        </p:nvSpPr>
        <p:spPr/>
        <p:txBody>
          <a:bodyPr/>
          <a:lstStyle/>
          <a:p>
            <a:r>
              <a:rPr lang="es-ES" altLang="ar-SA"/>
              <a:t>Father Christmas </a:t>
            </a:r>
            <a:r>
              <a:rPr lang="es-ES" altLang="ar-SA" u="sng"/>
              <a:t>lands</a:t>
            </a:r>
            <a:r>
              <a:rPr lang="es-ES" altLang="ar-SA"/>
              <a:t> on the </a:t>
            </a:r>
            <a:r>
              <a:rPr lang="es-ES" altLang="ar-SA" u="sng"/>
              <a:t>roof</a:t>
            </a:r>
            <a:r>
              <a:rPr lang="es-ES" altLang="ar-SA"/>
              <a:t> of the house, </a:t>
            </a:r>
            <a:r>
              <a:rPr lang="es-ES" altLang="ar-SA" u="sng"/>
              <a:t>climbs down </a:t>
            </a:r>
            <a:r>
              <a:rPr lang="es-ES" altLang="ar-SA"/>
              <a:t>the chimney and </a:t>
            </a:r>
            <a:r>
              <a:rPr lang="es-ES" altLang="ar-SA" u="sng"/>
              <a:t>fills</a:t>
            </a:r>
            <a:r>
              <a:rPr lang="es-ES" altLang="ar-SA"/>
              <a:t> the </a:t>
            </a:r>
            <a:r>
              <a:rPr lang="es-ES" altLang="ar-SA" u="sng"/>
              <a:t>stockings</a:t>
            </a:r>
            <a:r>
              <a:rPr lang="es-ES" altLang="ar-SA"/>
              <a:t> with presents.</a:t>
            </a:r>
          </a:p>
          <a:p>
            <a:endParaRPr lang="es-ES" altLang="ar-SA"/>
          </a:p>
        </p:txBody>
      </p:sp>
      <p:pic>
        <p:nvPicPr>
          <p:cNvPr id="5124" name="Imatge 3" descr="santa-claus-rug.jpg">
            <a:extLst>
              <a:ext uri="{FF2B5EF4-FFF2-40B4-BE49-F238E27FC236}">
                <a16:creationId xmlns:a16="http://schemas.microsoft.com/office/drawing/2014/main" id="{06F61C75-920B-4F5E-8A2D-9EB944A3F5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160713"/>
            <a:ext cx="23764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matge 4" descr="christmas_stockings.jpg">
            <a:extLst>
              <a:ext uri="{FF2B5EF4-FFF2-40B4-BE49-F238E27FC236}">
                <a16:creationId xmlns:a16="http://schemas.microsoft.com/office/drawing/2014/main" id="{052868BD-1E8B-4BF4-BB82-D3C4C19A00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284538"/>
            <a:ext cx="4143375"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ol 1">
            <a:extLst>
              <a:ext uri="{FF2B5EF4-FFF2-40B4-BE49-F238E27FC236}">
                <a16:creationId xmlns:a16="http://schemas.microsoft.com/office/drawing/2014/main" id="{823FA0E0-DBFB-4671-951B-3622669C6647}"/>
              </a:ext>
            </a:extLst>
          </p:cNvPr>
          <p:cNvSpPr>
            <a:spLocks noGrp="1"/>
          </p:cNvSpPr>
          <p:nvPr>
            <p:ph type="title"/>
          </p:nvPr>
        </p:nvSpPr>
        <p:spPr/>
        <p:txBody>
          <a:bodyPr/>
          <a:lstStyle/>
          <a:p>
            <a:r>
              <a:rPr lang="es-ES" altLang="ar-SA"/>
              <a:t>Christmas day (25th)</a:t>
            </a:r>
          </a:p>
        </p:txBody>
      </p:sp>
      <p:sp>
        <p:nvSpPr>
          <p:cNvPr id="6147" name="Contenidor de contingut 2">
            <a:extLst>
              <a:ext uri="{FF2B5EF4-FFF2-40B4-BE49-F238E27FC236}">
                <a16:creationId xmlns:a16="http://schemas.microsoft.com/office/drawing/2014/main" id="{0DA7CCFC-6FC1-4523-8EC1-FBB92F424A9E}"/>
              </a:ext>
            </a:extLst>
          </p:cNvPr>
          <p:cNvSpPr>
            <a:spLocks noGrp="1"/>
          </p:cNvSpPr>
          <p:nvPr>
            <p:ph idx="1"/>
          </p:nvPr>
        </p:nvSpPr>
        <p:spPr/>
        <p:txBody>
          <a:bodyPr/>
          <a:lstStyle/>
          <a:p>
            <a:r>
              <a:rPr lang="es-ES" altLang="ar-SA"/>
              <a:t>In the morning children get up very early to </a:t>
            </a:r>
            <a:r>
              <a:rPr lang="es-ES" altLang="ar-SA" u="sng"/>
              <a:t>unwrap</a:t>
            </a:r>
            <a:r>
              <a:rPr lang="es-ES" altLang="ar-SA"/>
              <a:t> their presents from Santa Claus.</a:t>
            </a:r>
          </a:p>
          <a:p>
            <a:r>
              <a:rPr lang="es-ES" altLang="ar-SA"/>
              <a:t>Then the whole family gets together to give each other presents.</a:t>
            </a:r>
          </a:p>
          <a:p>
            <a:endParaRPr lang="es-ES" altLang="ar-SA"/>
          </a:p>
        </p:txBody>
      </p:sp>
      <p:pic>
        <p:nvPicPr>
          <p:cNvPr id="6148" name="Imatge 3" descr="unwrapping.jpg">
            <a:extLst>
              <a:ext uri="{FF2B5EF4-FFF2-40B4-BE49-F238E27FC236}">
                <a16:creationId xmlns:a16="http://schemas.microsoft.com/office/drawing/2014/main" id="{51D97C30-683F-4A2C-AF47-870E2D528F6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716338"/>
            <a:ext cx="3268663"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tge 4" descr="untitled.png">
            <a:extLst>
              <a:ext uri="{FF2B5EF4-FFF2-40B4-BE49-F238E27FC236}">
                <a16:creationId xmlns:a16="http://schemas.microsoft.com/office/drawing/2014/main" id="{374C2DFA-D2ED-4CDB-8A23-D7D9657624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3573463"/>
            <a:ext cx="3386137" cy="225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ol 1">
            <a:extLst>
              <a:ext uri="{FF2B5EF4-FFF2-40B4-BE49-F238E27FC236}">
                <a16:creationId xmlns:a16="http://schemas.microsoft.com/office/drawing/2014/main" id="{0D286104-1C7B-4507-9F51-899DCCF50C8A}"/>
              </a:ext>
            </a:extLst>
          </p:cNvPr>
          <p:cNvSpPr>
            <a:spLocks noGrp="1"/>
          </p:cNvSpPr>
          <p:nvPr>
            <p:ph type="title"/>
          </p:nvPr>
        </p:nvSpPr>
        <p:spPr/>
        <p:txBody>
          <a:bodyPr/>
          <a:lstStyle/>
          <a:p>
            <a:r>
              <a:rPr lang="es-ES" altLang="ar-SA"/>
              <a:t>Christmas Dinner</a:t>
            </a:r>
          </a:p>
        </p:txBody>
      </p:sp>
      <p:sp>
        <p:nvSpPr>
          <p:cNvPr id="7171" name="Contenidor de contingut 2">
            <a:extLst>
              <a:ext uri="{FF2B5EF4-FFF2-40B4-BE49-F238E27FC236}">
                <a16:creationId xmlns:a16="http://schemas.microsoft.com/office/drawing/2014/main" id="{F6A8C026-73DA-4CDD-ABC4-63709187011D}"/>
              </a:ext>
            </a:extLst>
          </p:cNvPr>
          <p:cNvSpPr>
            <a:spLocks noGrp="1"/>
          </p:cNvSpPr>
          <p:nvPr>
            <p:ph idx="1"/>
          </p:nvPr>
        </p:nvSpPr>
        <p:spPr/>
        <p:txBody>
          <a:bodyPr/>
          <a:lstStyle/>
          <a:p>
            <a:r>
              <a:rPr lang="es-ES" altLang="ar-SA"/>
              <a:t>At about 1pm the whole family sits down to eat Christmas dinner. The dinner consists of:</a:t>
            </a:r>
          </a:p>
        </p:txBody>
      </p:sp>
      <p:pic>
        <p:nvPicPr>
          <p:cNvPr id="7172" name="Imatge 3" descr="xmas dinner.png">
            <a:extLst>
              <a:ext uri="{FF2B5EF4-FFF2-40B4-BE49-F238E27FC236}">
                <a16:creationId xmlns:a16="http://schemas.microsoft.com/office/drawing/2014/main" id="{72FF1514-766D-43BC-A9D5-96487A1B2D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708275"/>
            <a:ext cx="4002087"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ol 1">
            <a:extLst>
              <a:ext uri="{FF2B5EF4-FFF2-40B4-BE49-F238E27FC236}">
                <a16:creationId xmlns:a16="http://schemas.microsoft.com/office/drawing/2014/main" id="{91A005FA-A09A-4D57-8311-0E4173A3F6EC}"/>
              </a:ext>
            </a:extLst>
          </p:cNvPr>
          <p:cNvSpPr>
            <a:spLocks noGrp="1"/>
          </p:cNvSpPr>
          <p:nvPr>
            <p:ph type="title"/>
          </p:nvPr>
        </p:nvSpPr>
        <p:spPr/>
        <p:txBody>
          <a:bodyPr/>
          <a:lstStyle/>
          <a:p>
            <a:r>
              <a:rPr lang="es-ES" altLang="ar-SA"/>
              <a:t>Xmas dinner:</a:t>
            </a:r>
          </a:p>
        </p:txBody>
      </p:sp>
      <p:sp>
        <p:nvSpPr>
          <p:cNvPr id="8195" name="Contenidor de contingut 2">
            <a:extLst>
              <a:ext uri="{FF2B5EF4-FFF2-40B4-BE49-F238E27FC236}">
                <a16:creationId xmlns:a16="http://schemas.microsoft.com/office/drawing/2014/main" id="{243F7C27-734E-461D-A81B-CFDB09EE74F2}"/>
              </a:ext>
            </a:extLst>
          </p:cNvPr>
          <p:cNvSpPr>
            <a:spLocks noGrp="1"/>
          </p:cNvSpPr>
          <p:nvPr>
            <p:ph idx="1"/>
          </p:nvPr>
        </p:nvSpPr>
        <p:spPr/>
        <p:txBody>
          <a:bodyPr/>
          <a:lstStyle/>
          <a:p>
            <a:r>
              <a:rPr lang="es-ES" altLang="ar-SA"/>
              <a:t>Turkey, potatoes,</a:t>
            </a:r>
          </a:p>
        </p:txBody>
      </p:sp>
      <p:pic>
        <p:nvPicPr>
          <p:cNvPr id="8196" name="Imatge 3" descr="turkey.png">
            <a:extLst>
              <a:ext uri="{FF2B5EF4-FFF2-40B4-BE49-F238E27FC236}">
                <a16:creationId xmlns:a16="http://schemas.microsoft.com/office/drawing/2014/main" id="{EAC7FA1E-DAFB-46E1-AD51-9079581CF49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205038"/>
            <a:ext cx="4032250"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tge 4" descr="potas.png">
            <a:extLst>
              <a:ext uri="{FF2B5EF4-FFF2-40B4-BE49-F238E27FC236}">
                <a16:creationId xmlns:a16="http://schemas.microsoft.com/office/drawing/2014/main" id="{C1256621-1105-496F-BA45-3A2A30B381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2205038"/>
            <a:ext cx="41132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ol 1">
            <a:extLst>
              <a:ext uri="{FF2B5EF4-FFF2-40B4-BE49-F238E27FC236}">
                <a16:creationId xmlns:a16="http://schemas.microsoft.com/office/drawing/2014/main" id="{10BB2C29-AB91-4241-BBE0-02602B38762F}"/>
              </a:ext>
            </a:extLst>
          </p:cNvPr>
          <p:cNvSpPr>
            <a:spLocks noGrp="1"/>
          </p:cNvSpPr>
          <p:nvPr>
            <p:ph type="title"/>
          </p:nvPr>
        </p:nvSpPr>
        <p:spPr/>
        <p:txBody>
          <a:bodyPr/>
          <a:lstStyle/>
          <a:p>
            <a:r>
              <a:rPr lang="es-ES" altLang="ar-SA"/>
              <a:t>Xmas Dinner</a:t>
            </a:r>
          </a:p>
        </p:txBody>
      </p:sp>
      <p:sp>
        <p:nvSpPr>
          <p:cNvPr id="9219" name="Contenidor de contingut 2">
            <a:extLst>
              <a:ext uri="{FF2B5EF4-FFF2-40B4-BE49-F238E27FC236}">
                <a16:creationId xmlns:a16="http://schemas.microsoft.com/office/drawing/2014/main" id="{C3370A03-B7DD-48D3-8F40-A0157D6DFD8F}"/>
              </a:ext>
            </a:extLst>
          </p:cNvPr>
          <p:cNvSpPr>
            <a:spLocks noGrp="1"/>
          </p:cNvSpPr>
          <p:nvPr>
            <p:ph idx="1"/>
          </p:nvPr>
        </p:nvSpPr>
        <p:spPr/>
        <p:txBody>
          <a:bodyPr/>
          <a:lstStyle/>
          <a:p>
            <a:r>
              <a:rPr lang="es-ES" altLang="ar-SA"/>
              <a:t>Stuffing (a mixture of bread, herbs, spices and vegetables which is </a:t>
            </a:r>
            <a:r>
              <a:rPr lang="es-ES" altLang="ar-SA" u="sng"/>
              <a:t>stuffed</a:t>
            </a:r>
            <a:r>
              <a:rPr lang="es-ES" altLang="ar-SA"/>
              <a:t> into the turkey while it cooks) and Bread sauce.</a:t>
            </a:r>
          </a:p>
        </p:txBody>
      </p:sp>
      <p:pic>
        <p:nvPicPr>
          <p:cNvPr id="9220" name="Imatge 3" descr="stuffing.png">
            <a:extLst>
              <a:ext uri="{FF2B5EF4-FFF2-40B4-BE49-F238E27FC236}">
                <a16:creationId xmlns:a16="http://schemas.microsoft.com/office/drawing/2014/main" id="{FCE4261D-C6B1-463D-BAC5-8BED40C79BF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213100"/>
            <a:ext cx="38449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Imatge 4" descr="bread sauce.png">
            <a:extLst>
              <a:ext uri="{FF2B5EF4-FFF2-40B4-BE49-F238E27FC236}">
                <a16:creationId xmlns:a16="http://schemas.microsoft.com/office/drawing/2014/main" id="{60976588-2105-477B-9BF8-421C8C5A6C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3213100"/>
            <a:ext cx="43195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ítol 1">
            <a:extLst>
              <a:ext uri="{FF2B5EF4-FFF2-40B4-BE49-F238E27FC236}">
                <a16:creationId xmlns:a16="http://schemas.microsoft.com/office/drawing/2014/main" id="{40275B3E-0193-4894-9F34-0DBE8A7663E0}"/>
              </a:ext>
            </a:extLst>
          </p:cNvPr>
          <p:cNvSpPr>
            <a:spLocks noGrp="1"/>
          </p:cNvSpPr>
          <p:nvPr>
            <p:ph type="title"/>
          </p:nvPr>
        </p:nvSpPr>
        <p:spPr/>
        <p:txBody>
          <a:bodyPr/>
          <a:lstStyle/>
          <a:p>
            <a:r>
              <a:rPr lang="es-ES" altLang="ar-SA"/>
              <a:t>Xmas dinner</a:t>
            </a:r>
          </a:p>
        </p:txBody>
      </p:sp>
      <p:sp>
        <p:nvSpPr>
          <p:cNvPr id="10243" name="Contenidor de contingut 2">
            <a:extLst>
              <a:ext uri="{FF2B5EF4-FFF2-40B4-BE49-F238E27FC236}">
                <a16:creationId xmlns:a16="http://schemas.microsoft.com/office/drawing/2014/main" id="{8DCCF572-1C32-4C4D-9097-926A957CEA0E}"/>
              </a:ext>
            </a:extLst>
          </p:cNvPr>
          <p:cNvSpPr>
            <a:spLocks noGrp="1"/>
          </p:cNvSpPr>
          <p:nvPr>
            <p:ph idx="1"/>
          </p:nvPr>
        </p:nvSpPr>
        <p:spPr/>
        <p:txBody>
          <a:bodyPr/>
          <a:lstStyle/>
          <a:p>
            <a:r>
              <a:rPr lang="es-ES" altLang="ar-SA"/>
              <a:t>Brussel sprouts, carrots and parsnips.</a:t>
            </a:r>
          </a:p>
        </p:txBody>
      </p:sp>
      <p:pic>
        <p:nvPicPr>
          <p:cNvPr id="10244" name="Imatge 3" descr="bruss.png">
            <a:extLst>
              <a:ext uri="{FF2B5EF4-FFF2-40B4-BE49-F238E27FC236}">
                <a16:creationId xmlns:a16="http://schemas.microsoft.com/office/drawing/2014/main" id="{3229B36A-9D5C-41FA-82EC-4FBB6315FE5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349500"/>
            <a:ext cx="2409825"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Imatge 4" descr="carrots r.png">
            <a:extLst>
              <a:ext uri="{FF2B5EF4-FFF2-40B4-BE49-F238E27FC236}">
                <a16:creationId xmlns:a16="http://schemas.microsoft.com/office/drawing/2014/main" id="{A7454FB6-8547-4EA6-A0C2-4AC774A268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32138" y="2349500"/>
            <a:ext cx="261937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tge 5" descr="pars.png">
            <a:extLst>
              <a:ext uri="{FF2B5EF4-FFF2-40B4-BE49-F238E27FC236}">
                <a16:creationId xmlns:a16="http://schemas.microsoft.com/office/drawing/2014/main" id="{AAFE1EB0-685B-4023-883F-690EBFA617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349500"/>
            <a:ext cx="2808287"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400</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Tema de l'Office</vt:lpstr>
      <vt:lpstr>c</vt:lpstr>
      <vt:lpstr>Christmas Eve (the 24th of December)</vt:lpstr>
      <vt:lpstr>Christmas eve.</vt:lpstr>
      <vt:lpstr>Christmas Eve night.</vt:lpstr>
      <vt:lpstr>Christmas day (25th)</vt:lpstr>
      <vt:lpstr>Christmas Dinner</vt:lpstr>
      <vt:lpstr>Xmas dinner:</vt:lpstr>
      <vt:lpstr>Xmas Dinner</vt:lpstr>
      <vt:lpstr>Xmas dinner</vt:lpstr>
      <vt:lpstr>Xmas dinner</vt:lpstr>
      <vt:lpstr>Christmas pudding</vt:lpstr>
      <vt:lpstr>The Queen’s Speech</vt:lpstr>
      <vt:lpstr>Crackers!</vt:lpstr>
      <vt:lpstr>Christmas Day Evening</vt:lpstr>
      <vt:lpstr>A Traditional English Christmas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in England</dc:title>
  <dc:creator>Professor</dc:creator>
  <cp:lastModifiedBy>Professor</cp:lastModifiedBy>
  <cp:revision>9</cp:revision>
  <dcterms:created xsi:type="dcterms:W3CDTF">2011-12-16T12:17:55Z</dcterms:created>
  <dcterms:modified xsi:type="dcterms:W3CDTF">2018-12-17T08:30:10Z</dcterms:modified>
</cp:coreProperties>
</file>