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9" r:id="rId5"/>
    <p:sldId id="278" r:id="rId6"/>
    <p:sldId id="271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965"/>
    <a:srgbClr val="86C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26" autoAdjust="0"/>
  </p:normalViewPr>
  <p:slideViewPr>
    <p:cSldViewPr snapToGrid="0">
      <p:cViewPr varScale="1">
        <p:scale>
          <a:sx n="102" d="100"/>
          <a:sy n="102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B021ECB-E5E0-4559-8547-6932920D4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CF2C2B-73AD-432B-B1BA-5B137A911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5188B-023E-4124-8F4E-9CBB99592EE6}" type="datetime1">
              <a:rPr lang="es-ES" smtClean="0"/>
              <a:t>21/4/20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4522B6-75F6-4142-8CF8-E07CFD94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A33A631-D0FF-49E5-BEA5-A81351C110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6DC40A-A0FF-4BB0-B2CF-A3A4D00A30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843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28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0" timeString="2019-05-19T20:17:08.974"/>
    </inkml:context>
    <inkml:brush xml:id="br0">
      <inkml:brushProperty name="width" value="0.05" units="cm"/>
      <inkml:brushProperty name="height" value="0.05" units="cm"/>
      <inkml:brushProperty name="color" value="#3165BB"/>
      <inkml:brushProperty name="fitToCurve" value="1"/>
    </inkml:brush>
  </inkml:definitions>
  <inkml:trace contextRef="#ctx0" brushRef="#br0">294 0 0,'-11'0'0,"0"0"47,0 0-31,11 11-16,-11-11 15,0 11-15,11 0 0,-10-11 16,-1 11-16,0 0 0,0-1 0,0 12 15,0-11-15,0 0 0,0 11 0,0-11 16,0 11-16,1-1 0,-1 1 16,0-11-16,0 11 0,0 0 0,11 0 15,-11-1-15,11 1 0,0 0 16,-11 0-16,11 0 0,0-1 0,11 1 16,-11 0-16,0 0 0,11 10 0,0-10 15,0 0-15,-11 11 0,22-11 16,-12 10-16,1-10 0,0 11 0,11-11 15,-11-1-15,11 1 0,-11 11 0,10-11 16,-10-1-16,11 1 0,-11 11 16,0-11-16,0 0 0,0-1 0,0 1 0,0-11 15,-1 11-15,1 0 16,-11 0-16,0-1 0,11 1 0,-11 0 16,0 0-16,0 0 0,0-1 0,-11 12 15,11-11-15,0 0 0,-11-1 16,1 1-16,-1 11 0,0-11 0,0 0 15,0 10-15,0-10 0,0 0 16,0 11-16,0-12 0,-10 1 0,10 0 16,0 11-16,0-12 0,0 1 0,0 0 15,0 11-15,0-11 0,0-1 16,0 1-16,1 0 0,-1 0 16,0 0-16,11-1 0,-11 1 0,11 0 15,-11 0-15,11-11 0,-11 11 0,11-1 16,0 1-16,0 0 0,0-11 0,0 11 15,0-1-15,11 1 0,0-11 16,-11 11-16,11 0 0,11-11 0,-12 10 16,1 1-16,11-11 0,-11 11 0,11 0 15,0 0-15,-11-12 0,10 12 16,1 0-16,-11-11 0,0 11 0,11-11 16,-11 10-16,0-10 0,-11 11 0,10 0 15,1-11-15,-11 11 0,11-1 16,-11 1-16,0-11 0,0 11 0,0 0 15,-11 0-15,11-1 0,0 12 16,-11-11-16,1 0 0,-1-1 0,0 1 16,0 11-16,0-11 0,0 11 15,0-12-15,0 12 0,0 0 0,11-11 16,-11 10-16,1-10 0,-1 11 0,11-1 16,-11-10-16,11 11 0,0-11 15,-11 10-15,11-10 0,0 11 0,11-11 16,-11 0-16,0 10 0,11-10 0,-11 0 15,11 11-15,-1-12 0,-10 1 16,11 0-16,0 0 0,0 10 16,0-10-16,0 0 0,0 0 0,-11 0 0,11 0 15,0-1-15,0 1 0,-1 0 16,1 0-16,-11 0 0,11-12 0,0 12 16,-11 0-16,11 0 0,-11-11 15,11 11-15,-11-1 0,0 1 0,0 0 16,0-11-16,0 11 0,0-1 0,0 1 15,-11 0-15,11 0 0,-11 11 16,0-12-16,0 1 0,0 0 0,1 0 16,-1 10-16,0-10 0,0 0 0,0 0 15,0 11-15,0-12 0,0 12 16,0-11-16,0 0 0,1 10 0,-1-10 16,11 11-16,0-11 0,0 10 15,0 1-15,0-11 0,0 11 0,0-1 16,11-10-16,-1 11 0,1-11 15,0 10-15,0-10 0,0 11 0,0-11 16,0-1-16,0 1 0,0 11 0,0-11 16,-1 0-16,1-1 0,0 1 15,0 0-15,-11 0 0,11 0 0,-11-1 16,11 1-16,-11 0 0,0 0 16,0 10-16,0-10 0,0 0 0,-11 0 15,11 11-15,-11-12 0,0 12 0,0-11 16,0 11-16,1-1 0,-1 1 0,-11-11 15,11 11-15,0-1 0,-11-10 16,11 11-16,0-1 0,1-10 0,-1 11 16,-11 0-16,22-12 0,-11 12 15,0-11-15,0 11 0,11-12 0,-11 12 16,11-11-16,0 11 0,-11-12 0,11 12 16,0 0-16,11-11 0,-11 10 0,0-10 15,0 11-15,0-11 0,11 10 16,-11-10-16,11 11 0,-11-11 0,11 0 15,0-1-15,-11 1 0,11 0 16,-11 0-16,11 0 0,-11-1 0,0 1 16,0 0-16,11-11 0,-11 11 0,0-1 15,0 1-15,-11-11 0,11 11 16,-11 0-16,11 0 0,-11-1 0,0 1 16,0 11-16,0-11 0,-11-1 15,11 1-15,1 11 0,-12-11 0,11 0 16,0 10-16,0-10 0,0 11 0,-11-11 15,22-1-15,-11 12 0,1-11 0,10 0 16,-11 0-16,11-1 0,0 1 16,0 11-16,0-11 0,11-1 0,-11 1 15,0 0-15,10-11 0,1 11 16,0 0-16,0-1 0,0 1 0,0-11 16,0 11-16,11 0 0,-11-1 0,10-10 15,1 11-15,-11 0 0,11-11 16,0 11-16,-1-11 0,-10 10 0,11-10 15,0 11-15,-11-11 0,11 11 16,-11-11-16,-1 10 0,12 1 0,-11-11 16,0 11-16,0 0 0,-11 0 0,11-1 15,-11 1-15,11 0 0,-11 11 16,0-12-16,0 12 0,-11-11 0,0 11 16,11-11-16,-11 10 0,-11 1 0,11-11 15,0 10-15,1 1 0,-12-11 16,11 11-16,0-1 0,0-10 0,11 11 15,-11-11-15,11 10 0,-11 1 16,11 0-16,0-1 0,0-10 0,11 11 16,0 0-16,-11-1 0,11-10 0,0 11 15,0-11-15,0 10 0,10-10 16,-10 0-16,0 11 0,0-11 0,0-1 16,11 1-16,-11 0 0,0 0 15,-11 0-15,11-1 0,0 1 0,-11-11 16,10 11-16,-10 0 0,0-1 0,0 12 15,-10-11-15,10 0 0,-11 10 0,0-10 16,0 11-16,0 0 0,-11-1 16,11 1-16,-11 11 0,11-23 0,-10 12 15,-1 0-15,11 0 0,-11-1 16,11 1-16,-11 0 0,12-1 0,-1-10 16,0 11-16,0-11 0,0 10 0,0-10 15,11 11-15,-11-11 0,11 10 16,0-10-16,-11 11 0,22-11 0,-11 10 15,0-10-15,11 11 0,-11-11 0,11 10 16,0-10-16,0 0 0,0 0 16,0 11-16,-1-12 0,1 1 0,0 0 15,0 0-15,0 0 0,0-12 16,0 12-16,0 0 0,-11-11 0,11 11 16,0 0-16,-11-1 0,10-10 0,-10 11 15,0-11-15,0 11 0,0 0 16,0-1-16,-10 1 0,10-11 0,-11 11 15,0 0-15,11 0 0,-11-1 0,0 1 16,0 0-16,0 0 0,0 0 16,0 10-16,0-10 0,1 0 0,-1 0 15,11-1-15,-11 12 0,11-11 0,0 0 16,0 0-16,0-1 0,0 1 16,0 0-16,11 0 0,-11 0 0,11-1 15,-1 1-15,1 0 0,0-11 16,0 11-16,0-1 0,0-10 15,0 11-15,0-11 0,0 11 0,0-11 16,-1 0-16,1 10 0,-11-10 0,11 0 16,0 11-16,-11-11 0,11 0 0,0 0 15,-11 11-15,0-11 0,11-1 16,-11 12-16,0-11 0,0 0 0,0 11 16,11-11-16,-11 0 0,-11 10 0,11 1 15,0-11-15,0 11 0,0 0 16,0 0-16,0-12 0,-11 12 0,11 0 15,0 0-15,0 0 0,0-1 0,11 1 16,-11-11-16,0 11 0,11 0 0,-11 0 16,0-1-16,11-10 0,0 11 0,-11 0 0,11-11 15,-1 11-15,1-12 16,0 12-16,-11-11 0,11 11 0,0-11 16,0 11-16,0-11 0,-11 10 15,11-10-15,-11 0 0,11 11 0,-11-11 16,11 0-16,-11 11 0,0-12 0,0 1 15,0 11-15,0-11 0,0 11 0,-11-11 16,11 11-16,-11-11 0,11 10 0,0-10 16,-11 11-16,0 0 0,11-11 0,-11 11 15,0-1-15,0 1 0,0 0 16,11 0-16,-11 0 0,1-1 16,-1 1-16,0-11 0,11 11 0,-11 0 0,11-1 15,-11-10-15,11 11 0,0 0 0,-11-11 16,11 11-16,0-11 0,0 10 15,0-10-15,0 0 0,11 11 0,-11-11 16,0 0-16,11 0 0,-11 10 0,0-10 16,11 0-16,-11 0 0,0 0 15,11 0-15,-11 0 0,0 0 16,0 0-16,0 0 0,0-1 16,0 1-16,-11-11 0,11 11 15,-11 0-15,11 0 0,-11 0 0,0 0 16,0-11-16,0 11 0,0 0 0,0 0 15,0-1-15,1 1 0,-1 0 0,0 0 16,0 0-16,0 0 0,11 0 0,-11 0 16,11 0-16,-11 0 0,11 0 15,-11-1-15,11 1 0,0 0 0,0 0 0,0 0 16,11 0-16,-11 0 16,0 0-16,0 0 0,11 0 0,-11-1 15,0 1-15,0 0 0,0 0 16,11-11-16,-11 11 0,0 0 15,0 0-15,0 0 0,0 0 16,0 0-16,0-1 16,0 1-16,0 0 0,0 0 15,0 0-15,0 0 16,0 0-16,0 0 16,0 0-16,0 0 0,0-1 15,11 1-15,-11 0 16,0 0-16,11-11 0,-11 11 0,0 0 15,11 0-15,-11 0 0,11 0 16,-11 0-16,0-1 0,0 1 16,10 0-16,-10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72DBAD-BBE3-4624-9FE9-BDBAAA54BC59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D6E128-7848-41C8-9D17-DA3B35E5052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5810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68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53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2D6E128-7848-41C8-9D17-DA3B35E5052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91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de pá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DFF771E-C08F-409D-95E9-1024C4084B56}"/>
              </a:ext>
            </a:extLst>
          </p:cNvPr>
          <p:cNvSpPr/>
          <p:nvPr userDrawn="1"/>
        </p:nvSpPr>
        <p:spPr>
          <a:xfrm>
            <a:off x="0" y="-32004"/>
            <a:ext cx="12192000" cy="692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C2FF076-3E45-4FBB-AB10-CB6A07F6B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32004"/>
            <a:ext cx="12192000" cy="69128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Rectángulo 3">
            <a:extLst>
              <a:ext uri="{FF2B5EF4-FFF2-40B4-BE49-F238E27FC236}">
                <a16:creationId xmlns:a16="http://schemas.microsoft.com/office/drawing/2014/main" id="{63483F35-9564-4CAF-9610-9557CD25DED4}"/>
              </a:ext>
            </a:extLst>
          </p:cNvPr>
          <p:cNvSpPr/>
          <p:nvPr userDrawn="1"/>
        </p:nvSpPr>
        <p:spPr>
          <a:xfrm>
            <a:off x="0" y="-32004"/>
            <a:ext cx="2564804" cy="6922008"/>
          </a:xfrm>
          <a:custGeom>
            <a:avLst/>
            <a:gdLst>
              <a:gd name="connsiteX0" fmla="*/ 0 w 2640648"/>
              <a:gd name="connsiteY0" fmla="*/ 0 h 6859749"/>
              <a:gd name="connsiteX1" fmla="*/ 2640648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640648"/>
              <a:gd name="connsiteY0" fmla="*/ 0 h 6859749"/>
              <a:gd name="connsiteX1" fmla="*/ 1999625 w 2640648"/>
              <a:gd name="connsiteY1" fmla="*/ 0 h 6859749"/>
              <a:gd name="connsiteX2" fmla="*/ 2640648 w 2640648"/>
              <a:gd name="connsiteY2" fmla="*/ 6859749 h 6859749"/>
              <a:gd name="connsiteX3" fmla="*/ 0 w 2640648"/>
              <a:gd name="connsiteY3" fmla="*/ 6859749 h 6859749"/>
              <a:gd name="connsiteX4" fmla="*/ 0 w 2640648"/>
              <a:gd name="connsiteY4" fmla="*/ 0 h 6859749"/>
              <a:gd name="connsiteX0" fmla="*/ 0 w 2046760"/>
              <a:gd name="connsiteY0" fmla="*/ 0 h 6859749"/>
              <a:gd name="connsiteX1" fmla="*/ 1999625 w 2046760"/>
              <a:gd name="connsiteY1" fmla="*/ 0 h 6859749"/>
              <a:gd name="connsiteX2" fmla="*/ 2046760 w 2046760"/>
              <a:gd name="connsiteY2" fmla="*/ 6859749 h 6859749"/>
              <a:gd name="connsiteX3" fmla="*/ 0 w 2046760"/>
              <a:gd name="connsiteY3" fmla="*/ 6859749 h 6859749"/>
              <a:gd name="connsiteX4" fmla="*/ 0 w 2046760"/>
              <a:gd name="connsiteY4" fmla="*/ 0 h 6859749"/>
              <a:gd name="connsiteX0" fmla="*/ 0 w 2567481"/>
              <a:gd name="connsiteY0" fmla="*/ 0 h 6859749"/>
              <a:gd name="connsiteX1" fmla="*/ 1999625 w 2567481"/>
              <a:gd name="connsiteY1" fmla="*/ 0 h 6859749"/>
              <a:gd name="connsiteX2" fmla="*/ 2046760 w 2567481"/>
              <a:gd name="connsiteY2" fmla="*/ 6859749 h 6859749"/>
              <a:gd name="connsiteX3" fmla="*/ 0 w 2567481"/>
              <a:gd name="connsiteY3" fmla="*/ 6859749 h 6859749"/>
              <a:gd name="connsiteX4" fmla="*/ 0 w 2567481"/>
              <a:gd name="connsiteY4" fmla="*/ 0 h 6859749"/>
              <a:gd name="connsiteX0" fmla="*/ 0 w 2606088"/>
              <a:gd name="connsiteY0" fmla="*/ 0 h 6859749"/>
              <a:gd name="connsiteX1" fmla="*/ 1999625 w 2606088"/>
              <a:gd name="connsiteY1" fmla="*/ 0 h 6859749"/>
              <a:gd name="connsiteX2" fmla="*/ 2046760 w 2606088"/>
              <a:gd name="connsiteY2" fmla="*/ 6859749 h 6859749"/>
              <a:gd name="connsiteX3" fmla="*/ 0 w 2606088"/>
              <a:gd name="connsiteY3" fmla="*/ 6859749 h 6859749"/>
              <a:gd name="connsiteX4" fmla="*/ 0 w 2606088"/>
              <a:gd name="connsiteY4" fmla="*/ 0 h 6859749"/>
              <a:gd name="connsiteX0" fmla="*/ 0 w 2600807"/>
              <a:gd name="connsiteY0" fmla="*/ 0 h 6859749"/>
              <a:gd name="connsiteX1" fmla="*/ 1980771 w 2600807"/>
              <a:gd name="connsiteY1" fmla="*/ 0 h 6859749"/>
              <a:gd name="connsiteX2" fmla="*/ 2046760 w 2600807"/>
              <a:gd name="connsiteY2" fmla="*/ 6859749 h 6859749"/>
              <a:gd name="connsiteX3" fmla="*/ 0 w 2600807"/>
              <a:gd name="connsiteY3" fmla="*/ 6859749 h 6859749"/>
              <a:gd name="connsiteX4" fmla="*/ 0 w 2600807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92015"/>
              <a:gd name="connsiteY0" fmla="*/ 0 h 6859749"/>
              <a:gd name="connsiteX1" fmla="*/ 1980771 w 2592015"/>
              <a:gd name="connsiteY1" fmla="*/ 0 h 6859749"/>
              <a:gd name="connsiteX2" fmla="*/ 2046760 w 2592015"/>
              <a:gd name="connsiteY2" fmla="*/ 6859749 h 6859749"/>
              <a:gd name="connsiteX3" fmla="*/ 0 w 2592015"/>
              <a:gd name="connsiteY3" fmla="*/ 6859749 h 6859749"/>
              <a:gd name="connsiteX4" fmla="*/ 0 w 2592015"/>
              <a:gd name="connsiteY4" fmla="*/ 0 h 6859749"/>
              <a:gd name="connsiteX0" fmla="*/ 0 w 2564804"/>
              <a:gd name="connsiteY0" fmla="*/ 0 h 6859749"/>
              <a:gd name="connsiteX1" fmla="*/ 1980771 w 2564804"/>
              <a:gd name="connsiteY1" fmla="*/ 0 h 6859749"/>
              <a:gd name="connsiteX2" fmla="*/ 2046760 w 2564804"/>
              <a:gd name="connsiteY2" fmla="*/ 6859749 h 6859749"/>
              <a:gd name="connsiteX3" fmla="*/ 0 w 2564804"/>
              <a:gd name="connsiteY3" fmla="*/ 6859749 h 6859749"/>
              <a:gd name="connsiteX4" fmla="*/ 0 w 2564804"/>
              <a:gd name="connsiteY4" fmla="*/ 0 h 685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804" h="6859749">
                <a:moveTo>
                  <a:pt x="0" y="0"/>
                </a:moveTo>
                <a:lnTo>
                  <a:pt x="1980771" y="0"/>
                </a:lnTo>
                <a:cubicBezTo>
                  <a:pt x="2005910" y="174979"/>
                  <a:pt x="3237679" y="2838634"/>
                  <a:pt x="2046760" y="6859749"/>
                </a:cubicBezTo>
                <a:lnTo>
                  <a:pt x="0" y="68597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919C2D0-427E-4EC2-97CA-5894246E3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6594" y="3787548"/>
            <a:ext cx="7148512" cy="1382712"/>
          </a:xfrm>
        </p:spPr>
        <p:txBody>
          <a:bodyPr rtlCol="0">
            <a:normAutofit/>
          </a:bodyPr>
          <a:lstStyle>
            <a:lvl1pPr marL="0" indent="0">
              <a:buNone/>
              <a:defRPr sz="4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es-ES" noProof="0"/>
              <a:t>Haga clic para agregar un subtítulo</a:t>
            </a: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25FE897E-283F-4CA2-A452-0F26A45C1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61689" y="2349659"/>
            <a:ext cx="8292111" cy="1399667"/>
          </a:xfrm>
        </p:spPr>
        <p:txBody>
          <a:bodyPr rtlCol="0" anchor="b">
            <a:noAutofit/>
          </a:bodyPr>
          <a:lstStyle>
            <a:lvl1pPr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3479B2-DA38-42C0-A896-9F8545DE5EA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fld id="{31900D63-0432-41C5-8515-F96D6F9635BE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042978-DC75-4938-8243-E29119EF32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D92BE1-E2CB-42E9-8F81-535372A1B4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759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 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704A050-9749-4EC2-8D99-AE321E2D57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BE321E31-326D-4ED9-889A-C59FF59C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4775F-AE98-41A8-BB16-EDD7420FD39D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4F9F33C1-7794-4F0A-B68F-B8F4EFC0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8970A08-AAD4-4503-96CE-6C45F555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151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C44F7B3-98E3-40F2-899B-399B0D3281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7D2B3F-018A-4130-B26A-25A2E37D8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1225"/>
            <a:ext cx="10515600" cy="2495550"/>
          </a:xfrm>
        </p:spPr>
        <p:txBody>
          <a:bodyPr rtlCol="0">
            <a:noAutofit/>
          </a:bodyPr>
          <a:lstStyle>
            <a:lvl1pPr algn="ctr">
              <a:defRPr sz="8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59F85E-2BF1-49AB-948A-9AF1F74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564707-B693-46CF-B91A-166B4E55B6F4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137F35-7EC2-46E5-84F1-ED2853CA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C13ED4-C27F-404D-8C33-413B6338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26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ersonaliza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BEAAA90D-EC98-41FE-BED5-F2A0FE399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4219"/>
            <a:ext cx="12192000" cy="1123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68" name="Marcador de posición de imagen 67">
            <a:extLst>
              <a:ext uri="{FF2B5EF4-FFF2-40B4-BE49-F238E27FC236}">
                <a16:creationId xmlns:a16="http://schemas.microsoft.com/office/drawing/2014/main" id="{316DFE2B-084C-4134-8A27-FD9E0ACA2DC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49274" y="4358841"/>
            <a:ext cx="444024" cy="707122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0" name="Marcador de posición de imagen 69">
            <a:extLst>
              <a:ext uri="{FF2B5EF4-FFF2-40B4-BE49-F238E27FC236}">
                <a16:creationId xmlns:a16="http://schemas.microsoft.com/office/drawing/2014/main" id="{18595927-69A3-44E2-8E8E-B097B8995974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549274" y="5183978"/>
            <a:ext cx="420805" cy="697710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72" name="Marcador de posición de imagen 71">
            <a:extLst>
              <a:ext uri="{FF2B5EF4-FFF2-40B4-BE49-F238E27FC236}">
                <a16:creationId xmlns:a16="http://schemas.microsoft.com/office/drawing/2014/main" id="{34E24708-2E70-403A-8C0D-173D52979D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9274" y="5991225"/>
            <a:ext cx="425520" cy="669925"/>
          </a:xfrm>
        </p:spPr>
        <p:txBody>
          <a:bodyPr rtlCol="0">
            <a:normAutofit/>
          </a:bodyPr>
          <a:lstStyle>
            <a:lvl1pPr marL="0" indent="0">
              <a:buNone/>
              <a:defRPr sz="6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4" name="Marcador de posición de imagen 63">
            <a:extLst>
              <a:ext uri="{FF2B5EF4-FFF2-40B4-BE49-F238E27FC236}">
                <a16:creationId xmlns:a16="http://schemas.microsoft.com/office/drawing/2014/main" id="{790644FB-EBB4-4924-A139-5BEE882BFA6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9274" y="3718733"/>
            <a:ext cx="540000" cy="522093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1" name="Marcador de posición de imagen 63">
            <a:extLst>
              <a:ext uri="{FF2B5EF4-FFF2-40B4-BE49-F238E27FC236}">
                <a16:creationId xmlns:a16="http://schemas.microsoft.com/office/drawing/2014/main" id="{2C6657F7-A121-49E1-8F18-1256502F4B8D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9274" y="2936656"/>
            <a:ext cx="488553" cy="610476"/>
          </a:xfrm>
        </p:spPr>
        <p:txBody>
          <a:bodyPr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8" name="Marcador de texto 97">
            <a:extLst>
              <a:ext uri="{FF2B5EF4-FFF2-40B4-BE49-F238E27FC236}">
                <a16:creationId xmlns:a16="http://schemas.microsoft.com/office/drawing/2014/main" id="{234DDB24-5473-4E3A-87C2-2C13F43A98D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233488" y="4587081"/>
            <a:ext cx="3078162" cy="360362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0" name="Marcador de texto 89">
            <a:extLst>
              <a:ext uri="{FF2B5EF4-FFF2-40B4-BE49-F238E27FC236}">
                <a16:creationId xmlns:a16="http://schemas.microsoft.com/office/drawing/2014/main" id="{95901B5C-B37D-4C6C-BF5D-18BAD4CAB76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9663" y="2019300"/>
            <a:ext cx="6081712" cy="35083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8" name="Marcador de posición de imagen 87">
            <a:extLst>
              <a:ext uri="{FF2B5EF4-FFF2-40B4-BE49-F238E27FC236}">
                <a16:creationId xmlns:a16="http://schemas.microsoft.com/office/drawing/2014/main" id="{38EC76EE-EB81-47B7-9744-21DFD675789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175250" y="2966268"/>
            <a:ext cx="3457575" cy="604837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2" name="Marcador de texto 91">
            <a:extLst>
              <a:ext uri="{FF2B5EF4-FFF2-40B4-BE49-F238E27FC236}">
                <a16:creationId xmlns:a16="http://schemas.microsoft.com/office/drawing/2014/main" id="{0E108696-B9B7-4AE1-8918-CC00E7C868D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28075" y="3084513"/>
            <a:ext cx="3128963" cy="3683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6" name="Marcador de texto 95">
            <a:extLst>
              <a:ext uri="{FF2B5EF4-FFF2-40B4-BE49-F238E27FC236}">
                <a16:creationId xmlns:a16="http://schemas.microsoft.com/office/drawing/2014/main" id="{83A41563-E0A5-4C89-8D58-1EAF51C228D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33488" y="5382021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maestro</a:t>
            </a:r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044B8DA3-B7BD-4CEC-B681-434C289EE7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16846" y="1736725"/>
            <a:ext cx="607683" cy="940389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C7BCD5F4-57B5-4DD7-8919-828C7DADB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3488" y="3097213"/>
            <a:ext cx="3078162" cy="369887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en</a:t>
            </a:r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56C49F0C-2E93-4964-BC01-9C6907CDE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3488" y="6162675"/>
            <a:ext cx="3052762" cy="365125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maestro</a:t>
            </a:r>
          </a:p>
        </p:txBody>
      </p:sp>
      <p:sp>
        <p:nvSpPr>
          <p:cNvPr id="56" name="Marcador de texto 55">
            <a:extLst>
              <a:ext uri="{FF2B5EF4-FFF2-40B4-BE49-F238E27FC236}">
                <a16:creationId xmlns:a16="http://schemas.microsoft.com/office/drawing/2014/main" id="{AFC5A4FB-E027-4D87-88C8-67A1FFE82F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0258" y="3816350"/>
            <a:ext cx="5691188" cy="369888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8" name="Marcador de texto 57">
            <a:extLst>
              <a:ext uri="{FF2B5EF4-FFF2-40B4-BE49-F238E27FC236}">
                <a16:creationId xmlns:a16="http://schemas.microsoft.com/office/drawing/2014/main" id="{4B465A32-6CAE-4A19-AAE5-D881D94932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0258" y="4756150"/>
            <a:ext cx="4471988" cy="3651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0" name="Marcador de texto 59">
            <a:extLst>
              <a:ext uri="{FF2B5EF4-FFF2-40B4-BE49-F238E27FC236}">
                <a16:creationId xmlns:a16="http://schemas.microsoft.com/office/drawing/2014/main" id="{B73B60A7-C585-48A1-9EE8-5A9161FE1A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0258" y="5805488"/>
            <a:ext cx="2870635" cy="365125"/>
          </a:xfrm>
        </p:spPr>
        <p:txBody>
          <a:bodyPr rtlCol="0" anchor="ctr">
            <a:no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6" name="Marcador de texto 65">
            <a:extLst>
              <a:ext uri="{FF2B5EF4-FFF2-40B4-BE49-F238E27FC236}">
                <a16:creationId xmlns:a16="http://schemas.microsoft.com/office/drawing/2014/main" id="{572FF7B0-61BF-4A36-A650-9391F538F9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33488" y="3758803"/>
            <a:ext cx="3052762" cy="422275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0" name="Marcador de posición de imagen 79">
            <a:extLst>
              <a:ext uri="{FF2B5EF4-FFF2-40B4-BE49-F238E27FC236}">
                <a16:creationId xmlns:a16="http://schemas.microsoft.com/office/drawing/2014/main" id="{549FE36E-D46D-4D10-B3EF-8CB0D503432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75250" y="3788614"/>
            <a:ext cx="757238" cy="447675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2" name="Marcador de posición de imagen 81">
            <a:extLst>
              <a:ext uri="{FF2B5EF4-FFF2-40B4-BE49-F238E27FC236}">
                <a16:creationId xmlns:a16="http://schemas.microsoft.com/office/drawing/2014/main" id="{EF4A4F86-62F7-4DFE-A835-39FFDCD2E30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75250" y="4453798"/>
            <a:ext cx="469392" cy="909264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6" name="Marcador de posición de imagen 85">
            <a:extLst>
              <a:ext uri="{FF2B5EF4-FFF2-40B4-BE49-F238E27FC236}">
                <a16:creationId xmlns:a16="http://schemas.microsoft.com/office/drawing/2014/main" id="{62EBABF4-996C-4F70-AD03-2A7809AC3E7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75250" y="5580570"/>
            <a:ext cx="469392" cy="868229"/>
          </a:xfrm>
        </p:spPr>
        <p:txBody>
          <a:bodyPr rtlCol="0">
            <a:normAutofit/>
          </a:bodyPr>
          <a:lstStyle>
            <a:lvl1pPr marL="0" indent="0">
              <a:buNone/>
              <a:defRPr sz="7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2AA789F-0BF8-4E70-899A-C6CEE3FF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274" y="136525"/>
            <a:ext cx="11232172" cy="139966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E5B3C0-D344-440F-8A21-D5E6DA477041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 rtlCol="0"/>
          <a:lstStyle/>
          <a:p>
            <a:pPr rtl="0"/>
            <a:fld id="{74F08A9E-AE78-4401-907E-79BA037F9E58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076C5D2E-1DE8-48AE-9B8C-8DAF5F08FB88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3BDFE80-F205-48F7-BE94-FA67D4267E2E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510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Marcador de texto 64">
            <a:extLst>
              <a:ext uri="{FF2B5EF4-FFF2-40B4-BE49-F238E27FC236}">
                <a16:creationId xmlns:a16="http://schemas.microsoft.com/office/drawing/2014/main" id="{E393AE77-BBC0-4DB8-8283-1612D63661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3324" y="1779588"/>
            <a:ext cx="5803899" cy="379412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DF387B53-4C1E-4EBB-B66F-5D815C17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974" y="1806575"/>
            <a:ext cx="2266950" cy="36830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ACFB326B-C27B-40FF-8F7B-BB633B54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974" y="4030663"/>
            <a:ext cx="2266950" cy="35718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5DDF554F-D397-40BF-98A2-1CD8E3769E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07713" y="1806575"/>
            <a:ext cx="2988287" cy="3317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4" name="Marcador de texto 53">
            <a:extLst>
              <a:ext uri="{FF2B5EF4-FFF2-40B4-BE49-F238E27FC236}">
                <a16:creationId xmlns:a16="http://schemas.microsoft.com/office/drawing/2014/main" id="{F2164528-2D61-44A0-864B-415FADC928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07713" y="4027488"/>
            <a:ext cx="2988287" cy="38258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8" name="Marcador de texto 57">
            <a:extLst>
              <a:ext uri="{FF2B5EF4-FFF2-40B4-BE49-F238E27FC236}">
                <a16:creationId xmlns:a16="http://schemas.microsoft.com/office/drawing/2014/main" id="{E953B0F1-0EC0-4693-AFCE-441B0654C0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3325" y="3422650"/>
            <a:ext cx="5803900" cy="374650"/>
          </a:xfr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maestro</a:t>
            </a:r>
          </a:p>
        </p:txBody>
      </p:sp>
      <p:sp>
        <p:nvSpPr>
          <p:cNvPr id="60" name="Marcador de texto 59">
            <a:extLst>
              <a:ext uri="{FF2B5EF4-FFF2-40B4-BE49-F238E27FC236}">
                <a16:creationId xmlns:a16="http://schemas.microsoft.com/office/drawing/2014/main" id="{18AE43D2-BDA6-40AB-B941-DC3FB7B56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3324" y="5081588"/>
            <a:ext cx="5803901" cy="36353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236A5CE-D419-4B5F-9D21-AEFF0E977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974" y="167005"/>
            <a:ext cx="11175026" cy="139966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EEF589-52F5-4662-AE2E-B64C5683F01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 rtlCol="0"/>
          <a:lstStyle/>
          <a:p>
            <a:pPr rtl="0"/>
            <a:fld id="{8FB61EF8-5B80-4EEA-A7B7-496D6A623325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FB119-72A8-4BF8-94DB-60F7C833C1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45E1B0BD-CBF4-4496-B066-4A2C9EE35C8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379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ersonaliza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arcador de texto 124">
            <a:extLst>
              <a:ext uri="{FF2B5EF4-FFF2-40B4-BE49-F238E27FC236}">
                <a16:creationId xmlns:a16="http://schemas.microsoft.com/office/drawing/2014/main" id="{667A1CD4-EB89-4F26-820B-BD6ECCC4CF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4746" y="1836109"/>
            <a:ext cx="3557154" cy="6381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7" name="Marcador de texto 126">
            <a:extLst>
              <a:ext uri="{FF2B5EF4-FFF2-40B4-BE49-F238E27FC236}">
                <a16:creationId xmlns:a16="http://schemas.microsoft.com/office/drawing/2014/main" id="{E06BFBA4-664B-4AEC-8485-79D1DF667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74837" y="4430713"/>
            <a:ext cx="3020693" cy="36512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9" name="Marcador de texto 128">
            <a:extLst>
              <a:ext uri="{FF2B5EF4-FFF2-40B4-BE49-F238E27FC236}">
                <a16:creationId xmlns:a16="http://schemas.microsoft.com/office/drawing/2014/main" id="{804B322E-D1D7-4330-A5EA-165191CF53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55070" y="1853572"/>
            <a:ext cx="3065031" cy="65405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1" name="Marcador de texto 130">
            <a:extLst>
              <a:ext uri="{FF2B5EF4-FFF2-40B4-BE49-F238E27FC236}">
                <a16:creationId xmlns:a16="http://schemas.microsoft.com/office/drawing/2014/main" id="{0A1B5CA3-297C-4BE0-A642-D03AF8DC7F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8325" y="4455484"/>
            <a:ext cx="3020692" cy="36512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3" name="Marcador de texto 132">
            <a:extLst>
              <a:ext uri="{FF2B5EF4-FFF2-40B4-BE49-F238E27FC236}">
                <a16:creationId xmlns:a16="http://schemas.microsoft.com/office/drawing/2014/main" id="{E1ABB05D-FC3B-41FB-AD21-BA2D713AE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92096" y="1859922"/>
            <a:ext cx="2499879" cy="3333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5" name="Marcador de texto 134">
            <a:extLst>
              <a:ext uri="{FF2B5EF4-FFF2-40B4-BE49-F238E27FC236}">
                <a16:creationId xmlns:a16="http://schemas.microsoft.com/office/drawing/2014/main" id="{59C0539A-1527-4F6E-BD30-B366AA4AF8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07575" y="4235838"/>
            <a:ext cx="2184400" cy="892175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86D36C-9DA4-4DBC-931C-B7432898F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47F18826-28C7-45F7-AB47-EE2C77A2D41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fld id="{E5FA007F-462E-4EA2-9F4E-A7C7DC46B29F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F6001C9-38CB-4769-90F3-F3438C4A1A3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B425D4F-BE94-4913-BB60-CDC45E694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73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ersonaliza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Marcador de texto 70">
            <a:extLst>
              <a:ext uri="{FF2B5EF4-FFF2-40B4-BE49-F238E27FC236}">
                <a16:creationId xmlns:a16="http://schemas.microsoft.com/office/drawing/2014/main" id="{DE47DD52-CC37-47D9-92D2-77DC922FFA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09220" y="4182157"/>
            <a:ext cx="3122612" cy="642938"/>
          </a:xfrm>
        </p:spPr>
        <p:txBody>
          <a:bodyPr rtlCol="0"/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9519C631-A906-449F-B0D8-91B2CB94C1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734" y="1857603"/>
            <a:ext cx="2679700" cy="36988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3" name="Marcador de texto 62">
            <a:extLst>
              <a:ext uri="{FF2B5EF4-FFF2-40B4-BE49-F238E27FC236}">
                <a16:creationId xmlns:a16="http://schemas.microsoft.com/office/drawing/2014/main" id="{CF308EC1-84C0-4AB9-9485-0FA7E78FF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4157" y="1857603"/>
            <a:ext cx="2679700" cy="39528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7" name="Marcador de texto 66">
            <a:extLst>
              <a:ext uri="{FF2B5EF4-FFF2-40B4-BE49-F238E27FC236}">
                <a16:creationId xmlns:a16="http://schemas.microsoft.com/office/drawing/2014/main" id="{64FF3C53-7B55-4DAC-A4E2-35AF4A931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9295" y="1857603"/>
            <a:ext cx="2497137" cy="646112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9" name="Marcador de texto 68">
            <a:extLst>
              <a:ext uri="{FF2B5EF4-FFF2-40B4-BE49-F238E27FC236}">
                <a16:creationId xmlns:a16="http://schemas.microsoft.com/office/drawing/2014/main" id="{BE804177-8205-4F88-8B63-79A733730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845" y="4182157"/>
            <a:ext cx="2503487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texto 72">
            <a:extLst>
              <a:ext uri="{FF2B5EF4-FFF2-40B4-BE49-F238E27FC236}">
                <a16:creationId xmlns:a16="http://schemas.microsoft.com/office/drawing/2014/main" id="{EF5AB05C-6C5F-4C94-94E5-1476D391EA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41382" y="4182157"/>
            <a:ext cx="27432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5" name="Marcador de texto 74">
            <a:extLst>
              <a:ext uri="{FF2B5EF4-FFF2-40B4-BE49-F238E27FC236}">
                <a16:creationId xmlns:a16="http://schemas.microsoft.com/office/drawing/2014/main" id="{5B580198-F921-47BD-A8B8-1AD9054BBD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32182" y="2373089"/>
            <a:ext cx="3122613" cy="16344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F1CE6A-4F2B-4CE0-863A-8E136D0CC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5" y="179161"/>
            <a:ext cx="10826496" cy="141189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55572283-1183-4441-955D-CF486C2EB3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4BE5992B-581F-4859-9D54-BBBB56888B6E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5837CC6-DAD6-4051-A89A-40A97680EA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190D05B-5736-40BF-BD75-FAE61DDF765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0237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ersonaliza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Marcador de texto 307">
            <a:extLst>
              <a:ext uri="{FF2B5EF4-FFF2-40B4-BE49-F238E27FC236}">
                <a16:creationId xmlns:a16="http://schemas.microsoft.com/office/drawing/2014/main" id="{BCE8CDD0-2435-4ABB-838A-6551445A0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675" y="2251075"/>
            <a:ext cx="2268538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6" name="Marcador de texto 315">
            <a:extLst>
              <a:ext uri="{FF2B5EF4-FFF2-40B4-BE49-F238E27FC236}">
                <a16:creationId xmlns:a16="http://schemas.microsoft.com/office/drawing/2014/main" id="{B3430341-19F1-4394-B54E-41EBC2E9C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17900" y="2046288"/>
            <a:ext cx="2266950" cy="64611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0" name="Marcador de texto 319">
            <a:extLst>
              <a:ext uri="{FF2B5EF4-FFF2-40B4-BE49-F238E27FC236}">
                <a16:creationId xmlns:a16="http://schemas.microsoft.com/office/drawing/2014/main" id="{99F3B2F1-AE92-48F2-8D64-F8777DE311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6189" y="1768475"/>
            <a:ext cx="3113316" cy="424771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0" name="Marcador de texto 309">
            <a:extLst>
              <a:ext uri="{FF2B5EF4-FFF2-40B4-BE49-F238E27FC236}">
                <a16:creationId xmlns:a16="http://schemas.microsoft.com/office/drawing/2014/main" id="{57F473F3-9780-4049-B5FE-83919A44A2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3708400"/>
            <a:ext cx="2424113" cy="646113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12" name="Marcador de texto 311">
            <a:extLst>
              <a:ext uri="{FF2B5EF4-FFF2-40B4-BE49-F238E27FC236}">
                <a16:creationId xmlns:a16="http://schemas.microsoft.com/office/drawing/2014/main" id="{5DBBC841-865D-427F-884A-18EB83D08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59125" y="3708400"/>
            <a:ext cx="3449754" cy="646113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24" name="Marcador de texto 323">
            <a:extLst>
              <a:ext uri="{FF2B5EF4-FFF2-40B4-BE49-F238E27FC236}">
                <a16:creationId xmlns:a16="http://schemas.microsoft.com/office/drawing/2014/main" id="{6CCC657A-D0DB-4351-9916-323C53335A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48800" y="1817688"/>
            <a:ext cx="2743200" cy="175418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5A97CAB-B907-408B-BAE6-7E60EAA1C2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9099" y="6154966"/>
            <a:ext cx="6189780" cy="424771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:a16="http://schemas.microsoft.com/office/drawing/2014/main" id="{9DCE17A2-1228-4084-B8F2-21E54F25D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0028" y="5901873"/>
            <a:ext cx="3113315" cy="917575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1C0C6A-748C-4BAA-BE25-30757DDB0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164211"/>
            <a:ext cx="10934701" cy="1462526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3B3EF9-2E3D-4321-9379-0185BEFA52D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fld id="{97F7CBFE-7251-44AD-A82D-D3590AD14D5B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B9B804-6FB4-4858-BE42-E1E374328B4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8DD47D-60CA-4DF6-A468-083256A764D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262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ersonaliza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ABA620C-C227-4018-A651-18B1946BB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4527"/>
            <a:ext cx="12192000" cy="526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51D68029-3934-4C5C-A241-2F2543101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5113" y="1834926"/>
            <a:ext cx="4184057" cy="369888"/>
          </a:xfrm>
          <a:ln>
            <a:noFill/>
          </a:ln>
        </p:spPr>
        <p:txBody>
          <a:bodyPr rtlCol="0">
            <a:no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B557A677-3147-4104-8080-FD6CC4440E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0688" y="1834926"/>
            <a:ext cx="4086225" cy="646112"/>
          </a:xfrm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485ED590-F7F6-4E8C-A1D6-12CC4B9FFE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58343" y="6243638"/>
            <a:ext cx="3882345" cy="598487"/>
          </a:xfrm>
          <a:ln>
            <a:noFill/>
          </a:ln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B3F03A-8806-4538-9D7F-CB6E74BC9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219075"/>
            <a:ext cx="10933176" cy="137198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A933980A-C040-4372-ADFC-0885D2C8C30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fld id="{626ACF40-3EE6-4BE6-B576-BD9DA7B17C51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AC12AFB-CA39-4800-98DD-B04863CD368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B897E52-FD27-46D5-9686-4673859708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265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 blanco con el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17363-8886-4B68-BBB9-CE7E6CDC2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es-ES" noProof="0"/>
              <a:t>Haga clic para agregar un título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6C3B3138-7E6D-43B6-A44C-918E98D9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9D4F4A-8852-48AE-8867-FAA07FED45F9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477F59F-6724-4659-8FF1-D6926827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5914854-BBC9-429B-A35D-5523103E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2503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3B45BDD-F7D3-4B1A-88BE-8D9EDCCE830B}"/>
              </a:ext>
            </a:extLst>
          </p:cNvPr>
          <p:cNvSpPr/>
          <p:nvPr userDrawn="1"/>
        </p:nvSpPr>
        <p:spPr>
          <a:xfrm>
            <a:off x="0" y="190"/>
            <a:ext cx="12192000" cy="1673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0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1D616B-116A-4DA8-8747-324ECAFB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99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FCB574-1063-4B43-B63E-85512CC99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B5D32C-0D2C-48EE-A6E0-6675C25A3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E55078E-5F36-4CCD-9CA1-F62F19981DB0}" type="datetime1">
              <a:rPr lang="es-ES" noProof="0" smtClean="0"/>
              <a:t>21/4/20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0C77C9-2CF6-404C-92B6-BCEB6C708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90B5D02-ADE3-4D86-BED1-C1294448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7F6F2DD-221D-4991-BA23-B2C16AFFF24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641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1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s.wikipedia.org/wiki/Traslado_de_obras_del_Museo_del_Prado_(1936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.wikipedia.org/wiki/Museo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ern_ar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1JIqxXmZhU?feature=oembed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tsandculture.google.com/partner/van-gogh-museum?hl=en" TargetMode="External"/><Relationship Id="rId3" Type="http://schemas.openxmlformats.org/officeDocument/2006/relationships/hyperlink" Target="https://britishmuseum.withgoogle.com/" TargetMode="External"/><Relationship Id="rId7" Type="http://schemas.openxmlformats.org/officeDocument/2006/relationships/hyperlink" Target="https://artsandculture.google.com/partner/musee-dorsay-paris?hl=en" TargetMode="External"/><Relationship Id="rId2" Type="http://schemas.openxmlformats.org/officeDocument/2006/relationships/hyperlink" Target="https://artsandculture.google.com/partner/national-gallery-of-art-washington-dc?hl=e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tsandculture.google.com/partner/uffizi-gallery?hl=en" TargetMode="External"/><Relationship Id="rId5" Type="http://schemas.openxmlformats.org/officeDocument/2006/relationships/hyperlink" Target="https://artsandculture.google.com/entity/pergamon/m05tcm?hl=en" TargetMode="External"/><Relationship Id="rId4" Type="http://schemas.openxmlformats.org/officeDocument/2006/relationships/hyperlink" Target="https://artsandculture.google.com/streetview/solomon-r-guggenheim-museum-interior-streetview/jAHfbv3JGM2KaQ?hl=en&amp;sv_lng=-73.95902634325634&amp;sv_lat=40.78285751667664&amp;sv_h=10.75703204567916&amp;sv_p=0.06928383072430222&amp;sv_pid=MfnUmHRyOSzMtY3vtYU05g&amp;sv_z=0.96457430152591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17" descr="Más información sobre cómo dibujar un fondo">
            <a:extLst>
              <a:ext uri="{FF2B5EF4-FFF2-40B4-BE49-F238E27FC236}">
                <a16:creationId xmlns:a16="http://schemas.microsoft.com/office/drawing/2014/main" id="{7FD9C5C0-919A-48C6-B5A4-49A012EB3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004"/>
            <a:ext cx="12192000" cy="6912864"/>
          </a:xfr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4BCF1A5-33BD-4AE2-8C11-6798C4221E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6594" y="4141217"/>
            <a:ext cx="7148512" cy="1382712"/>
          </a:xfrm>
        </p:spPr>
        <p:txBody>
          <a:bodyPr rtlCol="0"/>
          <a:lstStyle/>
          <a:p>
            <a:pPr rtl="0"/>
            <a:r>
              <a:rPr lang="es-ES" dirty="0" err="1"/>
              <a:t>Building</a:t>
            </a:r>
            <a:r>
              <a:rPr lang="es-ES" dirty="0"/>
              <a:t> a </a:t>
            </a:r>
            <a:r>
              <a:rPr lang="es-ES" dirty="0" err="1"/>
              <a:t>museum</a:t>
            </a:r>
            <a:r>
              <a:rPr lang="es-ES" dirty="0"/>
              <a:t> of </a:t>
            </a:r>
            <a:r>
              <a:rPr lang="es-ES" dirty="0" err="1"/>
              <a:t>museums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web</a:t>
            </a:r>
          </a:p>
          <a:p>
            <a:pPr rtl="0"/>
            <a:endParaRPr lang="es-ES" dirty="0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D4374B7E-EEDF-4C84-BE7C-BB501838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690" y="1613126"/>
            <a:ext cx="5970168" cy="2489869"/>
          </a:xfrm>
        </p:spPr>
        <p:txBody>
          <a:bodyPr rtlCol="0"/>
          <a:lstStyle/>
          <a:p>
            <a:pPr rtl="0"/>
            <a:r>
              <a:rPr lang="es-ES" dirty="0"/>
              <a:t>Art online</a:t>
            </a:r>
          </a:p>
        </p:txBody>
      </p:sp>
    </p:spTree>
    <p:extLst>
      <p:ext uri="{BB962C8B-B14F-4D97-AF65-F5344CB8AC3E}">
        <p14:creationId xmlns:p14="http://schemas.microsoft.com/office/powerpoint/2010/main" val="3423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83C69A3-B4E8-43B9-A9B3-962E6443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1204275" cy="1399667"/>
          </a:xfrm>
        </p:spPr>
        <p:txBody>
          <a:bodyPr rtlCol="0"/>
          <a:lstStyle/>
          <a:p>
            <a:pPr rtl="0"/>
            <a:r>
              <a:rPr lang="es-ES" sz="6000" dirty="0"/>
              <a:t>Do </a:t>
            </a:r>
            <a:r>
              <a:rPr lang="es-ES" sz="6000" dirty="0" err="1"/>
              <a:t>you</a:t>
            </a:r>
            <a:r>
              <a:rPr lang="es-ES" sz="6000" dirty="0"/>
              <a:t> </a:t>
            </a:r>
            <a:r>
              <a:rPr lang="es-ES" sz="6000" dirty="0" err="1"/>
              <a:t>like</a:t>
            </a:r>
            <a:r>
              <a:rPr lang="es-ES" sz="6000" dirty="0"/>
              <a:t> Art?</a:t>
            </a:r>
          </a:p>
        </p:txBody>
      </p:sp>
      <p:grpSp>
        <p:nvGrpSpPr>
          <p:cNvPr id="7" name="Grupo 6" descr="icono de pluma">
            <a:extLst>
              <a:ext uri="{FF2B5EF4-FFF2-40B4-BE49-F238E27FC236}">
                <a16:creationId xmlns:a16="http://schemas.microsoft.com/office/drawing/2014/main" id="{A3A60491-E325-4AB3-8691-52DCEF8E027C}"/>
              </a:ext>
            </a:extLst>
          </p:cNvPr>
          <p:cNvGrpSpPr/>
          <p:nvPr/>
        </p:nvGrpSpPr>
        <p:grpSpPr>
          <a:xfrm>
            <a:off x="93861" y="3708532"/>
            <a:ext cx="852805" cy="852805"/>
            <a:chOff x="291332" y="2517078"/>
            <a:chExt cx="852805" cy="852805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6871823-1F20-4797-8EC6-D493D6D15D69}"/>
                </a:ext>
              </a:extLst>
            </p:cNvPr>
            <p:cNvSpPr/>
            <p:nvPr/>
          </p:nvSpPr>
          <p:spPr>
            <a:xfrm>
              <a:off x="291332" y="2517078"/>
              <a:ext cx="852805" cy="852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Gráfico 18" descr="Icono de lápiz">
              <a:extLst>
                <a:ext uri="{FF2B5EF4-FFF2-40B4-BE49-F238E27FC236}">
                  <a16:creationId xmlns:a16="http://schemas.microsoft.com/office/drawing/2014/main" id="{F386B315-8ED1-47AF-B5EC-C873D0D9D8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792" y="2767903"/>
              <a:ext cx="350520" cy="350520"/>
            </a:xfrm>
            <a:custGeom>
              <a:avLst/>
              <a:gdLst>
                <a:gd name="connsiteX0" fmla="*/ 751661 w 752475"/>
                <a:gd name="connsiteY0" fmla="*/ 53204 h 752475"/>
                <a:gd name="connsiteX1" fmla="*/ 704036 w 752475"/>
                <a:gd name="connsiteY1" fmla="*/ 5579 h 752475"/>
                <a:gd name="connsiteX2" fmla="*/ 677099 w 752475"/>
                <a:gd name="connsiteY2" fmla="*/ 5579 h 752475"/>
                <a:gd name="connsiteX3" fmla="*/ 661421 w 752475"/>
                <a:gd name="connsiteY3" fmla="*/ 21267 h 752475"/>
                <a:gd name="connsiteX4" fmla="*/ 638999 w 752475"/>
                <a:gd name="connsiteY4" fmla="*/ 24629 h 752475"/>
                <a:gd name="connsiteX5" fmla="*/ 290517 w 752475"/>
                <a:gd name="connsiteY5" fmla="*/ 373111 h 752475"/>
                <a:gd name="connsiteX6" fmla="*/ 284936 w 752475"/>
                <a:gd name="connsiteY6" fmla="*/ 367529 h 752475"/>
                <a:gd name="connsiteX7" fmla="*/ 257999 w 752475"/>
                <a:gd name="connsiteY7" fmla="*/ 367529 h 752475"/>
                <a:gd name="connsiteX8" fmla="*/ 86549 w 752475"/>
                <a:gd name="connsiteY8" fmla="*/ 538979 h 752475"/>
                <a:gd name="connsiteX9" fmla="*/ 80967 w 752475"/>
                <a:gd name="connsiteY9" fmla="*/ 552448 h 752475"/>
                <a:gd name="connsiteX10" fmla="*/ 80967 w 752475"/>
                <a:gd name="connsiteY10" fmla="*/ 582661 h 752475"/>
                <a:gd name="connsiteX11" fmla="*/ 41162 w 752475"/>
                <a:gd name="connsiteY11" fmla="*/ 622475 h 752475"/>
                <a:gd name="connsiteX12" fmla="*/ 20655 w 752475"/>
                <a:gd name="connsiteY12" fmla="*/ 659814 h 752475"/>
                <a:gd name="connsiteX13" fmla="*/ 11711 w 752475"/>
                <a:gd name="connsiteY13" fmla="*/ 700076 h 752475"/>
                <a:gd name="connsiteX14" fmla="*/ 13959 w 752475"/>
                <a:gd name="connsiteY14" fmla="*/ 723164 h 752475"/>
                <a:gd name="connsiteX15" fmla="*/ 4186 w 752475"/>
                <a:gd name="connsiteY15" fmla="*/ 732861 h 752475"/>
                <a:gd name="connsiteX16" fmla="*/ 4186 w 752475"/>
                <a:gd name="connsiteY16" fmla="*/ 753063 h 752475"/>
                <a:gd name="connsiteX17" fmla="*/ 24398 w 752475"/>
                <a:gd name="connsiteY17" fmla="*/ 753063 h 752475"/>
                <a:gd name="connsiteX18" fmla="*/ 34076 w 752475"/>
                <a:gd name="connsiteY18" fmla="*/ 743319 h 752475"/>
                <a:gd name="connsiteX19" fmla="*/ 57174 w 752475"/>
                <a:gd name="connsiteY19" fmla="*/ 745548 h 752475"/>
                <a:gd name="connsiteX20" fmla="*/ 97426 w 752475"/>
                <a:gd name="connsiteY20" fmla="*/ 736604 h 752475"/>
                <a:gd name="connsiteX21" fmla="*/ 134784 w 752475"/>
                <a:gd name="connsiteY21" fmla="*/ 716106 h 752475"/>
                <a:gd name="connsiteX22" fmla="*/ 732620 w 752475"/>
                <a:gd name="connsiteY22" fmla="*/ 118260 h 752475"/>
                <a:gd name="connsiteX23" fmla="*/ 735982 w 752475"/>
                <a:gd name="connsiteY23" fmla="*/ 95848 h 752475"/>
                <a:gd name="connsiteX24" fmla="*/ 751670 w 752475"/>
                <a:gd name="connsiteY24" fmla="*/ 80160 h 752475"/>
                <a:gd name="connsiteX25" fmla="*/ 751661 w 752475"/>
                <a:gd name="connsiteY25" fmla="*/ 53204 h 752475"/>
                <a:gd name="connsiteX26" fmla="*/ 39610 w 752475"/>
                <a:gd name="connsiteY26" fmla="*/ 706257 h 752475"/>
                <a:gd name="connsiteX27" fmla="*/ 48554 w 752475"/>
                <a:gd name="connsiteY27" fmla="*/ 665995 h 752475"/>
                <a:gd name="connsiteX28" fmla="*/ 61365 w 752475"/>
                <a:gd name="connsiteY28" fmla="*/ 642649 h 752475"/>
                <a:gd name="connsiteX29" fmla="*/ 85044 w 752475"/>
                <a:gd name="connsiteY29" fmla="*/ 618970 h 752475"/>
                <a:gd name="connsiteX30" fmla="*/ 104780 w 752475"/>
                <a:gd name="connsiteY30" fmla="*/ 619123 h 752475"/>
                <a:gd name="connsiteX31" fmla="*/ 108152 w 752475"/>
                <a:gd name="connsiteY31" fmla="*/ 617732 h 752475"/>
                <a:gd name="connsiteX32" fmla="*/ 428630 w 752475"/>
                <a:gd name="connsiteY32" fmla="*/ 297244 h 752475"/>
                <a:gd name="connsiteX33" fmla="*/ 470911 w 752475"/>
                <a:gd name="connsiteY33" fmla="*/ 339526 h 752475"/>
                <a:gd name="connsiteX34" fmla="*/ 114571 w 752475"/>
                <a:gd name="connsiteY34" fmla="*/ 695885 h 752475"/>
                <a:gd name="connsiteX35" fmla="*/ 91226 w 752475"/>
                <a:gd name="connsiteY35" fmla="*/ 708686 h 752475"/>
                <a:gd name="connsiteX36" fmla="*/ 50973 w 752475"/>
                <a:gd name="connsiteY36" fmla="*/ 717630 h 752475"/>
                <a:gd name="connsiteX37" fmla="*/ 39610 w 752475"/>
                <a:gd name="connsiteY37" fmla="*/ 706257 h 752475"/>
                <a:gd name="connsiteX38" fmla="*/ 417714 w 752475"/>
                <a:gd name="connsiteY38" fmla="*/ 286329 h 752475"/>
                <a:gd name="connsiteX39" fmla="*/ 421896 w 752475"/>
                <a:gd name="connsiteY39" fmla="*/ 290510 h 752475"/>
                <a:gd name="connsiteX40" fmla="*/ 102808 w 752475"/>
                <a:gd name="connsiteY40" fmla="*/ 609598 h 752475"/>
                <a:gd name="connsiteX41" fmla="*/ 94436 w 752475"/>
                <a:gd name="connsiteY41" fmla="*/ 609598 h 752475"/>
                <a:gd name="connsiteX42" fmla="*/ 417714 w 752475"/>
                <a:gd name="connsiteY42" fmla="*/ 286329 h 752475"/>
                <a:gd name="connsiteX43" fmla="*/ 109542 w 752475"/>
                <a:gd name="connsiteY43" fmla="*/ 567554 h 752475"/>
                <a:gd name="connsiteX44" fmla="*/ 109542 w 752475"/>
                <a:gd name="connsiteY44" fmla="*/ 556391 h 752475"/>
                <a:gd name="connsiteX45" fmla="*/ 271467 w 752475"/>
                <a:gd name="connsiteY45" fmla="*/ 394466 h 752475"/>
                <a:gd name="connsiteX46" fmla="*/ 277049 w 752475"/>
                <a:gd name="connsiteY46" fmla="*/ 400048 h 752475"/>
                <a:gd name="connsiteX47" fmla="*/ 109542 w 752475"/>
                <a:gd name="connsiteY47" fmla="*/ 567554 h 752475"/>
                <a:gd name="connsiteX48" fmla="*/ 477645 w 752475"/>
                <a:gd name="connsiteY48" fmla="*/ 332792 h 752475"/>
                <a:gd name="connsiteX49" fmla="*/ 435364 w 752475"/>
                <a:gd name="connsiteY49" fmla="*/ 290510 h 752475"/>
                <a:gd name="connsiteX50" fmla="*/ 498667 w 752475"/>
                <a:gd name="connsiteY50" fmla="*/ 227207 h 752475"/>
                <a:gd name="connsiteX51" fmla="*/ 498667 w 752475"/>
                <a:gd name="connsiteY51" fmla="*/ 220473 h 752475"/>
                <a:gd name="connsiteX52" fmla="*/ 491933 w 752475"/>
                <a:gd name="connsiteY52" fmla="*/ 220473 h 752475"/>
                <a:gd name="connsiteX53" fmla="*/ 428630 w 752475"/>
                <a:gd name="connsiteY53" fmla="*/ 283776 h 752475"/>
                <a:gd name="connsiteX54" fmla="*/ 424448 w 752475"/>
                <a:gd name="connsiteY54" fmla="*/ 279595 h 752475"/>
                <a:gd name="connsiteX55" fmla="*/ 595317 w 752475"/>
                <a:gd name="connsiteY55" fmla="*/ 108716 h 752475"/>
                <a:gd name="connsiteX56" fmla="*/ 595317 w 752475"/>
                <a:gd name="connsiteY56" fmla="*/ 117088 h 752475"/>
                <a:gd name="connsiteX57" fmla="*/ 558608 w 752475"/>
                <a:gd name="connsiteY57" fmla="*/ 153798 h 752475"/>
                <a:gd name="connsiteX58" fmla="*/ 558608 w 752475"/>
                <a:gd name="connsiteY58" fmla="*/ 160532 h 752475"/>
                <a:gd name="connsiteX59" fmla="*/ 565342 w 752475"/>
                <a:gd name="connsiteY59" fmla="*/ 160532 h 752475"/>
                <a:gd name="connsiteX60" fmla="*/ 603442 w 752475"/>
                <a:gd name="connsiteY60" fmla="*/ 122432 h 752475"/>
                <a:gd name="connsiteX61" fmla="*/ 604842 w 752475"/>
                <a:gd name="connsiteY61" fmla="*/ 119060 h 752475"/>
                <a:gd name="connsiteX62" fmla="*/ 604709 w 752475"/>
                <a:gd name="connsiteY62" fmla="*/ 99324 h 752475"/>
                <a:gd name="connsiteX63" fmla="*/ 652467 w 752475"/>
                <a:gd name="connsiteY63" fmla="*/ 51566 h 752475"/>
                <a:gd name="connsiteX64" fmla="*/ 705674 w 752475"/>
                <a:gd name="connsiteY64" fmla="*/ 104773 h 752475"/>
                <a:gd name="connsiteX65" fmla="*/ 477645 w 752475"/>
                <a:gd name="connsiteY65" fmla="*/ 332792 h 752475"/>
                <a:gd name="connsiteX66" fmla="*/ 709617 w 752475"/>
                <a:gd name="connsiteY66" fmla="*/ 81779 h 752475"/>
                <a:gd name="connsiteX67" fmla="*/ 675461 w 752475"/>
                <a:gd name="connsiteY67" fmla="*/ 47623 h 752475"/>
                <a:gd name="connsiteX68" fmla="*/ 690567 w 752475"/>
                <a:gd name="connsiteY68" fmla="*/ 32516 h 752475"/>
                <a:gd name="connsiteX69" fmla="*/ 724724 w 752475"/>
                <a:gd name="connsiteY69" fmla="*/ 66673 h 752475"/>
                <a:gd name="connsiteX70" fmla="*/ 709617 w 752475"/>
                <a:gd name="connsiteY70" fmla="*/ 81779 h 752475"/>
                <a:gd name="connsiteX71" fmla="*/ 546302 w 752475"/>
                <a:gd name="connsiteY71" fmla="*/ 172838 h 752475"/>
                <a:gd name="connsiteX72" fmla="*/ 546302 w 752475"/>
                <a:gd name="connsiteY72" fmla="*/ 179573 h 752475"/>
                <a:gd name="connsiteX73" fmla="*/ 517727 w 752475"/>
                <a:gd name="connsiteY73" fmla="*/ 208148 h 752475"/>
                <a:gd name="connsiteX74" fmla="*/ 510992 w 752475"/>
                <a:gd name="connsiteY74" fmla="*/ 208157 h 752475"/>
                <a:gd name="connsiteX75" fmla="*/ 510992 w 752475"/>
                <a:gd name="connsiteY75" fmla="*/ 201423 h 752475"/>
                <a:gd name="connsiteX76" fmla="*/ 539568 w 752475"/>
                <a:gd name="connsiteY76" fmla="*/ 172848 h 752475"/>
                <a:gd name="connsiteX77" fmla="*/ 546302 w 752475"/>
                <a:gd name="connsiteY77" fmla="*/ 17283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752475" h="752475">
                  <a:moveTo>
                    <a:pt x="751661" y="53204"/>
                  </a:moveTo>
                  <a:lnTo>
                    <a:pt x="704036" y="5579"/>
                  </a:lnTo>
                  <a:cubicBezTo>
                    <a:pt x="696654" y="-1812"/>
                    <a:pt x="684567" y="-1907"/>
                    <a:pt x="677099" y="5579"/>
                  </a:cubicBezTo>
                  <a:lnTo>
                    <a:pt x="661421" y="21267"/>
                  </a:lnTo>
                  <a:cubicBezTo>
                    <a:pt x="654172" y="17438"/>
                    <a:pt x="645047" y="18571"/>
                    <a:pt x="638999" y="24629"/>
                  </a:cubicBezTo>
                  <a:lnTo>
                    <a:pt x="290517" y="373111"/>
                  </a:lnTo>
                  <a:lnTo>
                    <a:pt x="284936" y="367529"/>
                  </a:lnTo>
                  <a:cubicBezTo>
                    <a:pt x="277582" y="360157"/>
                    <a:pt x="265476" y="360033"/>
                    <a:pt x="257999" y="367529"/>
                  </a:cubicBezTo>
                  <a:lnTo>
                    <a:pt x="86549" y="538979"/>
                  </a:lnTo>
                  <a:cubicBezTo>
                    <a:pt x="82977" y="542551"/>
                    <a:pt x="80967" y="547409"/>
                    <a:pt x="80967" y="552448"/>
                  </a:cubicBezTo>
                  <a:lnTo>
                    <a:pt x="80967" y="582661"/>
                  </a:lnTo>
                  <a:lnTo>
                    <a:pt x="41162" y="622475"/>
                  </a:lnTo>
                  <a:cubicBezTo>
                    <a:pt x="30894" y="632743"/>
                    <a:pt x="23808" y="645659"/>
                    <a:pt x="20655" y="659814"/>
                  </a:cubicBezTo>
                  <a:lnTo>
                    <a:pt x="11711" y="700076"/>
                  </a:lnTo>
                  <a:cubicBezTo>
                    <a:pt x="9958" y="707953"/>
                    <a:pt x="10892" y="715954"/>
                    <a:pt x="13959" y="723164"/>
                  </a:cubicBezTo>
                  <a:cubicBezTo>
                    <a:pt x="13883" y="723240"/>
                    <a:pt x="4186" y="732861"/>
                    <a:pt x="4186" y="732861"/>
                  </a:cubicBezTo>
                  <a:cubicBezTo>
                    <a:pt x="-1395" y="738423"/>
                    <a:pt x="-1395" y="747482"/>
                    <a:pt x="4186" y="753063"/>
                  </a:cubicBezTo>
                  <a:cubicBezTo>
                    <a:pt x="9768" y="758645"/>
                    <a:pt x="18817" y="758645"/>
                    <a:pt x="24398" y="753063"/>
                  </a:cubicBezTo>
                  <a:cubicBezTo>
                    <a:pt x="24398" y="753063"/>
                    <a:pt x="34009" y="743376"/>
                    <a:pt x="34076" y="743319"/>
                  </a:cubicBezTo>
                  <a:cubicBezTo>
                    <a:pt x="41410" y="746434"/>
                    <a:pt x="48916" y="747367"/>
                    <a:pt x="57174" y="745548"/>
                  </a:cubicBezTo>
                  <a:lnTo>
                    <a:pt x="97426" y="736604"/>
                  </a:lnTo>
                  <a:cubicBezTo>
                    <a:pt x="111600" y="733451"/>
                    <a:pt x="124516" y="726365"/>
                    <a:pt x="134784" y="716106"/>
                  </a:cubicBezTo>
                  <a:lnTo>
                    <a:pt x="732620" y="118260"/>
                  </a:lnTo>
                  <a:cubicBezTo>
                    <a:pt x="738688" y="112193"/>
                    <a:pt x="739802" y="103049"/>
                    <a:pt x="735982" y="95848"/>
                  </a:cubicBezTo>
                  <a:lnTo>
                    <a:pt x="751670" y="80160"/>
                  </a:lnTo>
                  <a:cubicBezTo>
                    <a:pt x="759100" y="72702"/>
                    <a:pt x="759100" y="60643"/>
                    <a:pt x="751661" y="53204"/>
                  </a:cubicBezTo>
                  <a:close/>
                  <a:moveTo>
                    <a:pt x="39610" y="706257"/>
                  </a:moveTo>
                  <a:lnTo>
                    <a:pt x="48554" y="665995"/>
                  </a:lnTo>
                  <a:cubicBezTo>
                    <a:pt x="50516" y="657137"/>
                    <a:pt x="54945" y="649069"/>
                    <a:pt x="61365" y="642649"/>
                  </a:cubicBezTo>
                  <a:lnTo>
                    <a:pt x="85044" y="618970"/>
                  </a:lnTo>
                  <a:cubicBezTo>
                    <a:pt x="85282" y="619018"/>
                    <a:pt x="104780" y="619123"/>
                    <a:pt x="104780" y="619123"/>
                  </a:cubicBezTo>
                  <a:cubicBezTo>
                    <a:pt x="106047" y="619123"/>
                    <a:pt x="107256" y="618618"/>
                    <a:pt x="108152" y="617732"/>
                  </a:cubicBezTo>
                  <a:lnTo>
                    <a:pt x="428630" y="297244"/>
                  </a:lnTo>
                  <a:lnTo>
                    <a:pt x="470911" y="339526"/>
                  </a:lnTo>
                  <a:lnTo>
                    <a:pt x="114571" y="695885"/>
                  </a:lnTo>
                  <a:cubicBezTo>
                    <a:pt x="108152" y="702286"/>
                    <a:pt x="100084" y="706715"/>
                    <a:pt x="91226" y="708686"/>
                  </a:cubicBezTo>
                  <a:lnTo>
                    <a:pt x="50973" y="717630"/>
                  </a:lnTo>
                  <a:cubicBezTo>
                    <a:pt x="44125" y="719145"/>
                    <a:pt x="38095" y="713058"/>
                    <a:pt x="39610" y="706257"/>
                  </a:cubicBezTo>
                  <a:close/>
                  <a:moveTo>
                    <a:pt x="417714" y="286329"/>
                  </a:moveTo>
                  <a:lnTo>
                    <a:pt x="421896" y="290510"/>
                  </a:lnTo>
                  <a:lnTo>
                    <a:pt x="102808" y="609598"/>
                  </a:lnTo>
                  <a:lnTo>
                    <a:pt x="94436" y="609598"/>
                  </a:lnTo>
                  <a:lnTo>
                    <a:pt x="417714" y="286329"/>
                  </a:lnTo>
                  <a:close/>
                  <a:moveTo>
                    <a:pt x="109542" y="567554"/>
                  </a:moveTo>
                  <a:lnTo>
                    <a:pt x="109542" y="556391"/>
                  </a:lnTo>
                  <a:lnTo>
                    <a:pt x="271467" y="394466"/>
                  </a:lnTo>
                  <a:lnTo>
                    <a:pt x="277049" y="400048"/>
                  </a:lnTo>
                  <a:lnTo>
                    <a:pt x="109542" y="567554"/>
                  </a:lnTo>
                  <a:close/>
                  <a:moveTo>
                    <a:pt x="477645" y="332792"/>
                  </a:moveTo>
                  <a:lnTo>
                    <a:pt x="435364" y="290510"/>
                  </a:lnTo>
                  <a:lnTo>
                    <a:pt x="498667" y="227207"/>
                  </a:lnTo>
                  <a:cubicBezTo>
                    <a:pt x="500515" y="225350"/>
                    <a:pt x="500515" y="222330"/>
                    <a:pt x="498667" y="220473"/>
                  </a:cubicBezTo>
                  <a:cubicBezTo>
                    <a:pt x="496810" y="218615"/>
                    <a:pt x="493781" y="218615"/>
                    <a:pt x="491933" y="220473"/>
                  </a:cubicBezTo>
                  <a:lnTo>
                    <a:pt x="428630" y="283776"/>
                  </a:lnTo>
                  <a:lnTo>
                    <a:pt x="424448" y="279595"/>
                  </a:lnTo>
                  <a:lnTo>
                    <a:pt x="595317" y="108716"/>
                  </a:lnTo>
                  <a:lnTo>
                    <a:pt x="595317" y="117088"/>
                  </a:lnTo>
                  <a:lnTo>
                    <a:pt x="558608" y="153798"/>
                  </a:lnTo>
                  <a:cubicBezTo>
                    <a:pt x="556751" y="155655"/>
                    <a:pt x="556751" y="158675"/>
                    <a:pt x="558608" y="160532"/>
                  </a:cubicBezTo>
                  <a:cubicBezTo>
                    <a:pt x="560465" y="162389"/>
                    <a:pt x="563485" y="162389"/>
                    <a:pt x="565342" y="160532"/>
                  </a:cubicBezTo>
                  <a:lnTo>
                    <a:pt x="603442" y="122432"/>
                  </a:lnTo>
                  <a:cubicBezTo>
                    <a:pt x="604337" y="121537"/>
                    <a:pt x="604842" y="120327"/>
                    <a:pt x="604842" y="119060"/>
                  </a:cubicBezTo>
                  <a:cubicBezTo>
                    <a:pt x="604842" y="119060"/>
                    <a:pt x="604728" y="99562"/>
                    <a:pt x="604709" y="99324"/>
                  </a:cubicBezTo>
                  <a:lnTo>
                    <a:pt x="652467" y="51566"/>
                  </a:lnTo>
                  <a:lnTo>
                    <a:pt x="705674" y="104773"/>
                  </a:lnTo>
                  <a:lnTo>
                    <a:pt x="477645" y="332792"/>
                  </a:lnTo>
                  <a:close/>
                  <a:moveTo>
                    <a:pt x="709617" y="81779"/>
                  </a:moveTo>
                  <a:lnTo>
                    <a:pt x="675461" y="47623"/>
                  </a:lnTo>
                  <a:lnTo>
                    <a:pt x="690567" y="32516"/>
                  </a:lnTo>
                  <a:lnTo>
                    <a:pt x="724724" y="66673"/>
                  </a:lnTo>
                  <a:lnTo>
                    <a:pt x="709617" y="81779"/>
                  </a:lnTo>
                  <a:close/>
                  <a:moveTo>
                    <a:pt x="546302" y="172838"/>
                  </a:moveTo>
                  <a:cubicBezTo>
                    <a:pt x="548159" y="174696"/>
                    <a:pt x="548159" y="177715"/>
                    <a:pt x="546302" y="179573"/>
                  </a:cubicBezTo>
                  <a:lnTo>
                    <a:pt x="517727" y="208148"/>
                  </a:lnTo>
                  <a:cubicBezTo>
                    <a:pt x="515869" y="210014"/>
                    <a:pt x="512850" y="210005"/>
                    <a:pt x="510992" y="208157"/>
                  </a:cubicBezTo>
                  <a:cubicBezTo>
                    <a:pt x="509135" y="206300"/>
                    <a:pt x="509135" y="203280"/>
                    <a:pt x="510992" y="201423"/>
                  </a:cubicBezTo>
                  <a:lnTo>
                    <a:pt x="539568" y="172848"/>
                  </a:lnTo>
                  <a:cubicBezTo>
                    <a:pt x="541425" y="170981"/>
                    <a:pt x="544435" y="170981"/>
                    <a:pt x="546302" y="1728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upo 10" descr="icono de dedo apuntando">
            <a:extLst>
              <a:ext uri="{FF2B5EF4-FFF2-40B4-BE49-F238E27FC236}">
                <a16:creationId xmlns:a16="http://schemas.microsoft.com/office/drawing/2014/main" id="{CD153624-1B8E-427B-BB8D-B780FA9DA9AD}"/>
              </a:ext>
            </a:extLst>
          </p:cNvPr>
          <p:cNvGrpSpPr/>
          <p:nvPr/>
        </p:nvGrpSpPr>
        <p:grpSpPr>
          <a:xfrm>
            <a:off x="54283" y="2681917"/>
            <a:ext cx="852805" cy="852805"/>
            <a:chOff x="3233202" y="2517078"/>
            <a:chExt cx="852805" cy="852805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E7B7937-5E9C-4D89-AEE5-FAB7EE0875F3}"/>
                </a:ext>
              </a:extLst>
            </p:cNvPr>
            <p:cNvSpPr/>
            <p:nvPr/>
          </p:nvSpPr>
          <p:spPr>
            <a:xfrm>
              <a:off x="3233202" y="2517078"/>
              <a:ext cx="852805" cy="852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orma libre: Forma 12" descr="Icono de dedo tocando">
              <a:extLst>
                <a:ext uri="{FF2B5EF4-FFF2-40B4-BE49-F238E27FC236}">
                  <a16:creationId xmlns:a16="http://schemas.microsoft.com/office/drawing/2014/main" id="{A9D7F744-DB76-47B3-888F-32D7372681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7047" y="2741868"/>
              <a:ext cx="285115" cy="403225"/>
            </a:xfrm>
            <a:custGeom>
              <a:avLst/>
              <a:gdLst>
                <a:gd name="connsiteX0" fmla="*/ 245507 w 640794"/>
                <a:gd name="connsiteY0" fmla="*/ 201930 h 904875"/>
                <a:gd name="connsiteX1" fmla="*/ 215979 w 640794"/>
                <a:gd name="connsiteY1" fmla="*/ 232410 h 904875"/>
                <a:gd name="connsiteX2" fmla="*/ 215979 w 640794"/>
                <a:gd name="connsiteY2" fmla="*/ 607695 h 904875"/>
                <a:gd name="connsiteX3" fmla="*/ 194072 w 640794"/>
                <a:gd name="connsiteY3" fmla="*/ 640079 h 904875"/>
                <a:gd name="connsiteX4" fmla="*/ 155972 w 640794"/>
                <a:gd name="connsiteY4" fmla="*/ 632460 h 904875"/>
                <a:gd name="connsiteX5" fmla="*/ 97869 w 640794"/>
                <a:gd name="connsiteY5" fmla="*/ 574357 h 904875"/>
                <a:gd name="connsiteX6" fmla="*/ 75962 w 640794"/>
                <a:gd name="connsiteY6" fmla="*/ 565785 h 904875"/>
                <a:gd name="connsiteX7" fmla="*/ 58817 w 640794"/>
                <a:gd name="connsiteY7" fmla="*/ 571500 h 904875"/>
                <a:gd name="connsiteX8" fmla="*/ 45482 w 640794"/>
                <a:gd name="connsiteY8" fmla="*/ 592454 h 904875"/>
                <a:gd name="connsiteX9" fmla="*/ 52149 w 640794"/>
                <a:gd name="connsiteY9" fmla="*/ 616267 h 904875"/>
                <a:gd name="connsiteX10" fmla="*/ 195977 w 640794"/>
                <a:gd name="connsiteY10" fmla="*/ 790575 h 904875"/>
                <a:gd name="connsiteX11" fmla="*/ 340757 w 640794"/>
                <a:gd name="connsiteY11" fmla="*/ 859155 h 904875"/>
                <a:gd name="connsiteX12" fmla="*/ 431244 w 640794"/>
                <a:gd name="connsiteY12" fmla="*/ 859155 h 904875"/>
                <a:gd name="connsiteX13" fmla="*/ 545544 w 640794"/>
                <a:gd name="connsiteY13" fmla="*/ 811530 h 904875"/>
                <a:gd name="connsiteX14" fmla="*/ 593169 w 640794"/>
                <a:gd name="connsiteY14" fmla="*/ 697230 h 904875"/>
                <a:gd name="connsiteX15" fmla="*/ 593169 w 640794"/>
                <a:gd name="connsiteY15" fmla="*/ 518160 h 904875"/>
                <a:gd name="connsiteX16" fmla="*/ 563642 w 640794"/>
                <a:gd name="connsiteY16" fmla="*/ 488632 h 904875"/>
                <a:gd name="connsiteX17" fmla="*/ 534114 w 640794"/>
                <a:gd name="connsiteY17" fmla="*/ 518160 h 904875"/>
                <a:gd name="connsiteX18" fmla="*/ 534114 w 640794"/>
                <a:gd name="connsiteY18" fmla="*/ 521017 h 904875"/>
                <a:gd name="connsiteX19" fmla="*/ 534114 w 640794"/>
                <a:gd name="connsiteY19" fmla="*/ 553402 h 904875"/>
                <a:gd name="connsiteX20" fmla="*/ 511254 w 640794"/>
                <a:gd name="connsiteY20" fmla="*/ 576262 h 904875"/>
                <a:gd name="connsiteX21" fmla="*/ 488394 w 640794"/>
                <a:gd name="connsiteY21" fmla="*/ 553402 h 904875"/>
                <a:gd name="connsiteX22" fmla="*/ 488394 w 640794"/>
                <a:gd name="connsiteY22" fmla="*/ 486727 h 904875"/>
                <a:gd name="connsiteX23" fmla="*/ 457914 w 640794"/>
                <a:gd name="connsiteY23" fmla="*/ 456247 h 904875"/>
                <a:gd name="connsiteX24" fmla="*/ 427434 w 640794"/>
                <a:gd name="connsiteY24" fmla="*/ 486727 h 904875"/>
                <a:gd name="connsiteX25" fmla="*/ 427434 w 640794"/>
                <a:gd name="connsiteY25" fmla="*/ 521970 h 904875"/>
                <a:gd name="connsiteX26" fmla="*/ 404574 w 640794"/>
                <a:gd name="connsiteY26" fmla="*/ 544830 h 904875"/>
                <a:gd name="connsiteX27" fmla="*/ 381714 w 640794"/>
                <a:gd name="connsiteY27" fmla="*/ 521970 h 904875"/>
                <a:gd name="connsiteX28" fmla="*/ 381714 w 640794"/>
                <a:gd name="connsiteY28" fmla="*/ 455295 h 904875"/>
                <a:gd name="connsiteX29" fmla="*/ 351234 w 640794"/>
                <a:gd name="connsiteY29" fmla="*/ 424815 h 904875"/>
                <a:gd name="connsiteX30" fmla="*/ 320754 w 640794"/>
                <a:gd name="connsiteY30" fmla="*/ 455295 h 904875"/>
                <a:gd name="connsiteX31" fmla="*/ 320754 w 640794"/>
                <a:gd name="connsiteY31" fmla="*/ 490537 h 904875"/>
                <a:gd name="connsiteX32" fmla="*/ 297894 w 640794"/>
                <a:gd name="connsiteY32" fmla="*/ 513397 h 904875"/>
                <a:gd name="connsiteX33" fmla="*/ 275034 w 640794"/>
                <a:gd name="connsiteY33" fmla="*/ 490537 h 904875"/>
                <a:gd name="connsiteX34" fmla="*/ 275034 w 640794"/>
                <a:gd name="connsiteY34" fmla="*/ 231457 h 904875"/>
                <a:gd name="connsiteX35" fmla="*/ 266462 w 640794"/>
                <a:gd name="connsiteY35" fmla="*/ 210502 h 904875"/>
                <a:gd name="connsiteX36" fmla="*/ 245507 w 640794"/>
                <a:gd name="connsiteY36" fmla="*/ 201930 h 904875"/>
                <a:gd name="connsiteX37" fmla="*/ 246459 w 640794"/>
                <a:gd name="connsiteY37" fmla="*/ 157162 h 904875"/>
                <a:gd name="connsiteX38" fmla="*/ 299799 w 640794"/>
                <a:gd name="connsiteY38" fmla="*/ 179069 h 904875"/>
                <a:gd name="connsiteX39" fmla="*/ 321707 w 640794"/>
                <a:gd name="connsiteY39" fmla="*/ 232410 h 904875"/>
                <a:gd name="connsiteX40" fmla="*/ 321707 w 640794"/>
                <a:gd name="connsiteY40" fmla="*/ 386714 h 904875"/>
                <a:gd name="connsiteX41" fmla="*/ 352187 w 640794"/>
                <a:gd name="connsiteY41" fmla="*/ 380047 h 904875"/>
                <a:gd name="connsiteX42" fmla="*/ 419814 w 640794"/>
                <a:gd name="connsiteY42" fmla="*/ 421957 h 904875"/>
                <a:gd name="connsiteX43" fmla="*/ 457914 w 640794"/>
                <a:gd name="connsiteY43" fmla="*/ 411480 h 904875"/>
                <a:gd name="connsiteX44" fmla="*/ 525542 w 640794"/>
                <a:gd name="connsiteY44" fmla="*/ 453390 h 904875"/>
                <a:gd name="connsiteX45" fmla="*/ 563642 w 640794"/>
                <a:gd name="connsiteY45" fmla="*/ 442912 h 904875"/>
                <a:gd name="connsiteX46" fmla="*/ 638889 w 640794"/>
                <a:gd name="connsiteY46" fmla="*/ 518160 h 904875"/>
                <a:gd name="connsiteX47" fmla="*/ 640794 w 640794"/>
                <a:gd name="connsiteY47" fmla="*/ 697230 h 904875"/>
                <a:gd name="connsiteX48" fmla="*/ 579834 w 640794"/>
                <a:gd name="connsiteY48" fmla="*/ 843915 h 904875"/>
                <a:gd name="connsiteX49" fmla="*/ 433149 w 640794"/>
                <a:gd name="connsiteY49" fmla="*/ 904875 h 904875"/>
                <a:gd name="connsiteX50" fmla="*/ 342662 w 640794"/>
                <a:gd name="connsiteY50" fmla="*/ 904875 h 904875"/>
                <a:gd name="connsiteX51" fmla="*/ 162639 w 640794"/>
                <a:gd name="connsiteY51" fmla="*/ 820102 h 904875"/>
                <a:gd name="connsiteX52" fmla="*/ 17859 w 640794"/>
                <a:gd name="connsiteY52" fmla="*/ 645795 h 904875"/>
                <a:gd name="connsiteX53" fmla="*/ 714 w 640794"/>
                <a:gd name="connsiteY53" fmla="*/ 585787 h 904875"/>
                <a:gd name="connsiteX54" fmla="*/ 34052 w 640794"/>
                <a:gd name="connsiteY54" fmla="*/ 533400 h 904875"/>
                <a:gd name="connsiteX55" fmla="*/ 131207 w 640794"/>
                <a:gd name="connsiteY55" fmla="*/ 542925 h 904875"/>
                <a:gd name="connsiteX56" fmla="*/ 171212 w 640794"/>
                <a:gd name="connsiteY56" fmla="*/ 582930 h 904875"/>
                <a:gd name="connsiteX57" fmla="*/ 171212 w 640794"/>
                <a:gd name="connsiteY57" fmla="*/ 233362 h 904875"/>
                <a:gd name="connsiteX58" fmla="*/ 246459 w 640794"/>
                <a:gd name="connsiteY58" fmla="*/ 157162 h 904875"/>
                <a:gd name="connsiteX59" fmla="*/ 393144 w 640794"/>
                <a:gd name="connsiteY59" fmla="*/ 61198 h 904875"/>
                <a:gd name="connsiteX60" fmla="*/ 409336 w 640794"/>
                <a:gd name="connsiteY60" fmla="*/ 67627 h 904875"/>
                <a:gd name="connsiteX61" fmla="*/ 409336 w 640794"/>
                <a:gd name="connsiteY61" fmla="*/ 100012 h 904875"/>
                <a:gd name="connsiteX62" fmla="*/ 355996 w 640794"/>
                <a:gd name="connsiteY62" fmla="*/ 153352 h 904875"/>
                <a:gd name="connsiteX63" fmla="*/ 339804 w 640794"/>
                <a:gd name="connsiteY63" fmla="*/ 160020 h 904875"/>
                <a:gd name="connsiteX64" fmla="*/ 323611 w 640794"/>
                <a:gd name="connsiteY64" fmla="*/ 153352 h 904875"/>
                <a:gd name="connsiteX65" fmla="*/ 323611 w 640794"/>
                <a:gd name="connsiteY65" fmla="*/ 120967 h 904875"/>
                <a:gd name="connsiteX66" fmla="*/ 376951 w 640794"/>
                <a:gd name="connsiteY66" fmla="*/ 67627 h 904875"/>
                <a:gd name="connsiteX67" fmla="*/ 393144 w 640794"/>
                <a:gd name="connsiteY67" fmla="*/ 61198 h 904875"/>
                <a:gd name="connsiteX68" fmla="*/ 97869 w 640794"/>
                <a:gd name="connsiteY68" fmla="*/ 61198 h 904875"/>
                <a:gd name="connsiteX69" fmla="*/ 114061 w 640794"/>
                <a:gd name="connsiteY69" fmla="*/ 67627 h 904875"/>
                <a:gd name="connsiteX70" fmla="*/ 167401 w 640794"/>
                <a:gd name="connsiteY70" fmla="*/ 120967 h 904875"/>
                <a:gd name="connsiteX71" fmla="*/ 167401 w 640794"/>
                <a:gd name="connsiteY71" fmla="*/ 153352 h 904875"/>
                <a:gd name="connsiteX72" fmla="*/ 151209 w 640794"/>
                <a:gd name="connsiteY72" fmla="*/ 160020 h 904875"/>
                <a:gd name="connsiteX73" fmla="*/ 135016 w 640794"/>
                <a:gd name="connsiteY73" fmla="*/ 153352 h 904875"/>
                <a:gd name="connsiteX74" fmla="*/ 81676 w 640794"/>
                <a:gd name="connsiteY74" fmla="*/ 100012 h 904875"/>
                <a:gd name="connsiteX75" fmla="*/ 81676 w 640794"/>
                <a:gd name="connsiteY75" fmla="*/ 67627 h 904875"/>
                <a:gd name="connsiteX76" fmla="*/ 97869 w 640794"/>
                <a:gd name="connsiteY76" fmla="*/ 61198 h 904875"/>
                <a:gd name="connsiteX77" fmla="*/ 245507 w 640794"/>
                <a:gd name="connsiteY77" fmla="*/ 0 h 904875"/>
                <a:gd name="connsiteX78" fmla="*/ 268367 w 640794"/>
                <a:gd name="connsiteY78" fmla="*/ 22860 h 904875"/>
                <a:gd name="connsiteX79" fmla="*/ 268367 w 640794"/>
                <a:gd name="connsiteY79" fmla="*/ 98108 h 904875"/>
                <a:gd name="connsiteX80" fmla="*/ 245507 w 640794"/>
                <a:gd name="connsiteY80" fmla="*/ 120968 h 904875"/>
                <a:gd name="connsiteX81" fmla="*/ 222647 w 640794"/>
                <a:gd name="connsiteY81" fmla="*/ 98108 h 904875"/>
                <a:gd name="connsiteX82" fmla="*/ 222647 w 640794"/>
                <a:gd name="connsiteY82" fmla="*/ 22860 h 904875"/>
                <a:gd name="connsiteX83" fmla="*/ 245507 w 640794"/>
                <a:gd name="connsiteY83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40794" h="904875">
                  <a:moveTo>
                    <a:pt x="245507" y="201930"/>
                  </a:moveTo>
                  <a:cubicBezTo>
                    <a:pt x="229314" y="201930"/>
                    <a:pt x="215979" y="216217"/>
                    <a:pt x="215979" y="232410"/>
                  </a:cubicBezTo>
                  <a:lnTo>
                    <a:pt x="215979" y="607695"/>
                  </a:lnTo>
                  <a:cubicBezTo>
                    <a:pt x="215979" y="621982"/>
                    <a:pt x="207407" y="634365"/>
                    <a:pt x="194072" y="640079"/>
                  </a:cubicBezTo>
                  <a:cubicBezTo>
                    <a:pt x="180737" y="645795"/>
                    <a:pt x="166449" y="642937"/>
                    <a:pt x="155972" y="632460"/>
                  </a:cubicBezTo>
                  <a:lnTo>
                    <a:pt x="97869" y="574357"/>
                  </a:lnTo>
                  <a:cubicBezTo>
                    <a:pt x="92154" y="568642"/>
                    <a:pt x="83582" y="565785"/>
                    <a:pt x="75962" y="565785"/>
                  </a:cubicBezTo>
                  <a:cubicBezTo>
                    <a:pt x="70247" y="565785"/>
                    <a:pt x="63579" y="567690"/>
                    <a:pt x="58817" y="571500"/>
                  </a:cubicBezTo>
                  <a:cubicBezTo>
                    <a:pt x="51197" y="576262"/>
                    <a:pt x="46434" y="583882"/>
                    <a:pt x="45482" y="592454"/>
                  </a:cubicBezTo>
                  <a:cubicBezTo>
                    <a:pt x="44529" y="601027"/>
                    <a:pt x="46434" y="609600"/>
                    <a:pt x="52149" y="616267"/>
                  </a:cubicBezTo>
                  <a:lnTo>
                    <a:pt x="195977" y="790575"/>
                  </a:lnTo>
                  <a:cubicBezTo>
                    <a:pt x="232172" y="834390"/>
                    <a:pt x="284559" y="859155"/>
                    <a:pt x="340757" y="859155"/>
                  </a:cubicBezTo>
                  <a:lnTo>
                    <a:pt x="431244" y="859155"/>
                  </a:lnTo>
                  <a:cubicBezTo>
                    <a:pt x="474107" y="859155"/>
                    <a:pt x="515064" y="842010"/>
                    <a:pt x="545544" y="811530"/>
                  </a:cubicBezTo>
                  <a:cubicBezTo>
                    <a:pt x="576024" y="781050"/>
                    <a:pt x="593169" y="741045"/>
                    <a:pt x="593169" y="697230"/>
                  </a:cubicBezTo>
                  <a:lnTo>
                    <a:pt x="593169" y="518160"/>
                  </a:lnTo>
                  <a:cubicBezTo>
                    <a:pt x="593169" y="501967"/>
                    <a:pt x="579834" y="488632"/>
                    <a:pt x="563642" y="488632"/>
                  </a:cubicBezTo>
                  <a:cubicBezTo>
                    <a:pt x="547449" y="488632"/>
                    <a:pt x="534114" y="501967"/>
                    <a:pt x="534114" y="518160"/>
                  </a:cubicBezTo>
                  <a:cubicBezTo>
                    <a:pt x="534114" y="519112"/>
                    <a:pt x="534114" y="520065"/>
                    <a:pt x="534114" y="521017"/>
                  </a:cubicBezTo>
                  <a:lnTo>
                    <a:pt x="534114" y="553402"/>
                  </a:lnTo>
                  <a:cubicBezTo>
                    <a:pt x="534114" y="565785"/>
                    <a:pt x="523637" y="576262"/>
                    <a:pt x="511254" y="576262"/>
                  </a:cubicBezTo>
                  <a:cubicBezTo>
                    <a:pt x="498872" y="576262"/>
                    <a:pt x="488394" y="565785"/>
                    <a:pt x="488394" y="553402"/>
                  </a:cubicBezTo>
                  <a:lnTo>
                    <a:pt x="488394" y="486727"/>
                  </a:lnTo>
                  <a:cubicBezTo>
                    <a:pt x="488394" y="469582"/>
                    <a:pt x="474107" y="456247"/>
                    <a:pt x="457914" y="456247"/>
                  </a:cubicBezTo>
                  <a:cubicBezTo>
                    <a:pt x="440769" y="456247"/>
                    <a:pt x="427434" y="470535"/>
                    <a:pt x="427434" y="486727"/>
                  </a:cubicBezTo>
                  <a:lnTo>
                    <a:pt x="427434" y="521970"/>
                  </a:lnTo>
                  <a:cubicBezTo>
                    <a:pt x="427434" y="534352"/>
                    <a:pt x="416957" y="544830"/>
                    <a:pt x="404574" y="544830"/>
                  </a:cubicBezTo>
                  <a:cubicBezTo>
                    <a:pt x="392192" y="544830"/>
                    <a:pt x="381714" y="534352"/>
                    <a:pt x="381714" y="521970"/>
                  </a:cubicBezTo>
                  <a:lnTo>
                    <a:pt x="381714" y="455295"/>
                  </a:lnTo>
                  <a:cubicBezTo>
                    <a:pt x="381714" y="438150"/>
                    <a:pt x="367427" y="424815"/>
                    <a:pt x="351234" y="424815"/>
                  </a:cubicBezTo>
                  <a:cubicBezTo>
                    <a:pt x="334089" y="424815"/>
                    <a:pt x="320754" y="439102"/>
                    <a:pt x="320754" y="455295"/>
                  </a:cubicBezTo>
                  <a:lnTo>
                    <a:pt x="320754" y="490537"/>
                  </a:lnTo>
                  <a:cubicBezTo>
                    <a:pt x="320754" y="502920"/>
                    <a:pt x="310277" y="513397"/>
                    <a:pt x="297894" y="513397"/>
                  </a:cubicBezTo>
                  <a:cubicBezTo>
                    <a:pt x="285512" y="513397"/>
                    <a:pt x="275034" y="502920"/>
                    <a:pt x="275034" y="490537"/>
                  </a:cubicBezTo>
                  <a:lnTo>
                    <a:pt x="275034" y="231457"/>
                  </a:lnTo>
                  <a:cubicBezTo>
                    <a:pt x="275034" y="223837"/>
                    <a:pt x="272177" y="216217"/>
                    <a:pt x="266462" y="210502"/>
                  </a:cubicBezTo>
                  <a:cubicBezTo>
                    <a:pt x="260747" y="204787"/>
                    <a:pt x="253127" y="201930"/>
                    <a:pt x="245507" y="201930"/>
                  </a:cubicBezTo>
                  <a:close/>
                  <a:moveTo>
                    <a:pt x="246459" y="157162"/>
                  </a:moveTo>
                  <a:cubicBezTo>
                    <a:pt x="266462" y="157162"/>
                    <a:pt x="285512" y="164782"/>
                    <a:pt x="299799" y="179069"/>
                  </a:cubicBezTo>
                  <a:cubicBezTo>
                    <a:pt x="314087" y="193357"/>
                    <a:pt x="321707" y="212407"/>
                    <a:pt x="321707" y="232410"/>
                  </a:cubicBezTo>
                  <a:lnTo>
                    <a:pt x="321707" y="386714"/>
                  </a:lnTo>
                  <a:cubicBezTo>
                    <a:pt x="331232" y="381952"/>
                    <a:pt x="341709" y="380047"/>
                    <a:pt x="352187" y="380047"/>
                  </a:cubicBezTo>
                  <a:cubicBezTo>
                    <a:pt x="381714" y="380047"/>
                    <a:pt x="407432" y="397192"/>
                    <a:pt x="419814" y="421957"/>
                  </a:cubicBezTo>
                  <a:cubicBezTo>
                    <a:pt x="431244" y="415289"/>
                    <a:pt x="443627" y="411480"/>
                    <a:pt x="457914" y="411480"/>
                  </a:cubicBezTo>
                  <a:cubicBezTo>
                    <a:pt x="487442" y="411480"/>
                    <a:pt x="513159" y="428625"/>
                    <a:pt x="525542" y="453390"/>
                  </a:cubicBezTo>
                  <a:cubicBezTo>
                    <a:pt x="536972" y="446722"/>
                    <a:pt x="549354" y="442912"/>
                    <a:pt x="563642" y="442912"/>
                  </a:cubicBezTo>
                  <a:cubicBezTo>
                    <a:pt x="604599" y="442912"/>
                    <a:pt x="638889" y="476250"/>
                    <a:pt x="638889" y="518160"/>
                  </a:cubicBezTo>
                  <a:lnTo>
                    <a:pt x="640794" y="697230"/>
                  </a:lnTo>
                  <a:cubicBezTo>
                    <a:pt x="640794" y="752475"/>
                    <a:pt x="618887" y="804862"/>
                    <a:pt x="579834" y="843915"/>
                  </a:cubicBezTo>
                  <a:cubicBezTo>
                    <a:pt x="540782" y="882967"/>
                    <a:pt x="488394" y="904875"/>
                    <a:pt x="433149" y="904875"/>
                  </a:cubicBezTo>
                  <a:lnTo>
                    <a:pt x="342662" y="904875"/>
                  </a:lnTo>
                  <a:cubicBezTo>
                    <a:pt x="273129" y="904875"/>
                    <a:pt x="207407" y="874395"/>
                    <a:pt x="162639" y="820102"/>
                  </a:cubicBezTo>
                  <a:lnTo>
                    <a:pt x="17859" y="645795"/>
                  </a:lnTo>
                  <a:cubicBezTo>
                    <a:pt x="3572" y="628650"/>
                    <a:pt x="-2143" y="606742"/>
                    <a:pt x="714" y="585787"/>
                  </a:cubicBezTo>
                  <a:cubicBezTo>
                    <a:pt x="4524" y="564832"/>
                    <a:pt x="15954" y="545782"/>
                    <a:pt x="34052" y="533400"/>
                  </a:cubicBezTo>
                  <a:cubicBezTo>
                    <a:pt x="64532" y="513397"/>
                    <a:pt x="105489" y="517207"/>
                    <a:pt x="131207" y="542925"/>
                  </a:cubicBezTo>
                  <a:lnTo>
                    <a:pt x="171212" y="582930"/>
                  </a:lnTo>
                  <a:lnTo>
                    <a:pt x="171212" y="233362"/>
                  </a:lnTo>
                  <a:cubicBezTo>
                    <a:pt x="171212" y="191452"/>
                    <a:pt x="204549" y="157162"/>
                    <a:pt x="246459" y="157162"/>
                  </a:cubicBezTo>
                  <a:close/>
                  <a:moveTo>
                    <a:pt x="393144" y="61198"/>
                  </a:moveTo>
                  <a:cubicBezTo>
                    <a:pt x="399097" y="61198"/>
                    <a:pt x="405050" y="63341"/>
                    <a:pt x="409336" y="67627"/>
                  </a:cubicBezTo>
                  <a:cubicBezTo>
                    <a:pt x="417909" y="76200"/>
                    <a:pt x="417909" y="91440"/>
                    <a:pt x="409336" y="100012"/>
                  </a:cubicBezTo>
                  <a:lnTo>
                    <a:pt x="355996" y="153352"/>
                  </a:lnTo>
                  <a:cubicBezTo>
                    <a:pt x="351234" y="158115"/>
                    <a:pt x="345519" y="160020"/>
                    <a:pt x="339804" y="160020"/>
                  </a:cubicBezTo>
                  <a:cubicBezTo>
                    <a:pt x="334089" y="160020"/>
                    <a:pt x="328374" y="158115"/>
                    <a:pt x="323611" y="153352"/>
                  </a:cubicBezTo>
                  <a:cubicBezTo>
                    <a:pt x="315039" y="144780"/>
                    <a:pt x="315039" y="129540"/>
                    <a:pt x="323611" y="120967"/>
                  </a:cubicBezTo>
                  <a:lnTo>
                    <a:pt x="376951" y="67627"/>
                  </a:lnTo>
                  <a:cubicBezTo>
                    <a:pt x="381238" y="63341"/>
                    <a:pt x="387191" y="61198"/>
                    <a:pt x="393144" y="61198"/>
                  </a:cubicBezTo>
                  <a:close/>
                  <a:moveTo>
                    <a:pt x="97869" y="61198"/>
                  </a:moveTo>
                  <a:cubicBezTo>
                    <a:pt x="103822" y="61198"/>
                    <a:pt x="109775" y="63341"/>
                    <a:pt x="114061" y="67627"/>
                  </a:cubicBezTo>
                  <a:lnTo>
                    <a:pt x="167401" y="120967"/>
                  </a:lnTo>
                  <a:cubicBezTo>
                    <a:pt x="175974" y="129540"/>
                    <a:pt x="175974" y="144780"/>
                    <a:pt x="167401" y="153352"/>
                  </a:cubicBezTo>
                  <a:cubicBezTo>
                    <a:pt x="162639" y="158115"/>
                    <a:pt x="156924" y="160020"/>
                    <a:pt x="151209" y="160020"/>
                  </a:cubicBezTo>
                  <a:cubicBezTo>
                    <a:pt x="145494" y="160020"/>
                    <a:pt x="139779" y="158115"/>
                    <a:pt x="135016" y="153352"/>
                  </a:cubicBezTo>
                  <a:lnTo>
                    <a:pt x="81676" y="100012"/>
                  </a:lnTo>
                  <a:cubicBezTo>
                    <a:pt x="73104" y="91440"/>
                    <a:pt x="73104" y="76200"/>
                    <a:pt x="81676" y="67627"/>
                  </a:cubicBezTo>
                  <a:cubicBezTo>
                    <a:pt x="85963" y="63341"/>
                    <a:pt x="91916" y="61198"/>
                    <a:pt x="97869" y="61198"/>
                  </a:cubicBezTo>
                  <a:close/>
                  <a:moveTo>
                    <a:pt x="245507" y="0"/>
                  </a:moveTo>
                  <a:cubicBezTo>
                    <a:pt x="257889" y="0"/>
                    <a:pt x="268367" y="10477"/>
                    <a:pt x="268367" y="22860"/>
                  </a:cubicBezTo>
                  <a:lnTo>
                    <a:pt x="268367" y="98108"/>
                  </a:lnTo>
                  <a:cubicBezTo>
                    <a:pt x="268367" y="110490"/>
                    <a:pt x="257889" y="120968"/>
                    <a:pt x="245507" y="120968"/>
                  </a:cubicBezTo>
                  <a:cubicBezTo>
                    <a:pt x="233124" y="120968"/>
                    <a:pt x="222647" y="111443"/>
                    <a:pt x="222647" y="98108"/>
                  </a:cubicBezTo>
                  <a:lnTo>
                    <a:pt x="222647" y="22860"/>
                  </a:lnTo>
                  <a:cubicBezTo>
                    <a:pt x="222647" y="10477"/>
                    <a:pt x="233124" y="0"/>
                    <a:pt x="24550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ángulo 3">
            <a:extLst>
              <a:ext uri="{FF2B5EF4-FFF2-40B4-BE49-F238E27FC236}">
                <a16:creationId xmlns:a16="http://schemas.microsoft.com/office/drawing/2014/main" id="{F04F12A0-C7D0-4F16-97AB-188CE3242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868" y="2786857"/>
            <a:ext cx="3683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dirty="0" err="1">
                <a:solidFill>
                  <a:prstClr val="black"/>
                </a:solidFill>
                <a:latin typeface="Calibri" panose="020F0502020204030204"/>
              </a:rPr>
              <a:t>What’s</a:t>
            </a:r>
            <a:r>
              <a:rPr lang="es-ES" alt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altLang="en-US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es-ES" alt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altLang="en-US" dirty="0" err="1">
                <a:solidFill>
                  <a:prstClr val="black"/>
                </a:solidFill>
                <a:latin typeface="Calibri" panose="020F0502020204030204"/>
              </a:rPr>
              <a:t>best</a:t>
            </a:r>
            <a:r>
              <a:rPr lang="es-ES" alt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altLang="en-US" dirty="0" err="1">
                <a:solidFill>
                  <a:prstClr val="black"/>
                </a:solidFill>
                <a:latin typeface="Calibri" panose="020F0502020204030204"/>
              </a:rPr>
              <a:t>museum</a:t>
            </a:r>
            <a:r>
              <a:rPr lang="es-ES" alt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altLang="en-US" dirty="0" err="1">
                <a:solidFill>
                  <a:prstClr val="black"/>
                </a:solidFill>
                <a:latin typeface="Calibri" panose="020F0502020204030204"/>
              </a:rPr>
              <a:t>you’ve</a:t>
            </a:r>
            <a:r>
              <a:rPr lang="es-ES" alt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altLang="en-US" dirty="0" err="1">
                <a:solidFill>
                  <a:prstClr val="black"/>
                </a:solidFill>
                <a:latin typeface="Calibri" panose="020F0502020204030204"/>
              </a:rPr>
              <a:t>ever</a:t>
            </a:r>
            <a:r>
              <a:rPr lang="es-ES" alt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altLang="en-US" dirty="0" err="1">
                <a:solidFill>
                  <a:prstClr val="black"/>
                </a:solidFill>
                <a:latin typeface="Calibri" panose="020F0502020204030204"/>
              </a:rPr>
              <a:t>been</a:t>
            </a:r>
            <a:r>
              <a:rPr lang="es-ES" altLang="en-US" dirty="0">
                <a:solidFill>
                  <a:prstClr val="black"/>
                </a:solidFill>
                <a:latin typeface="Calibri" panose="020F0502020204030204"/>
              </a:rPr>
              <a:t> to?</a:t>
            </a:r>
            <a:endParaRPr kumimoji="0" lang="es-ES" altLang="en-US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E07FAA-5546-2A4C-AA5A-0DE18C4766F2}"/>
              </a:ext>
            </a:extLst>
          </p:cNvPr>
          <p:cNvSpPr txBox="1"/>
          <p:nvPr/>
        </p:nvSpPr>
        <p:spPr>
          <a:xfrm>
            <a:off x="998888" y="1988394"/>
            <a:ext cx="595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What</a:t>
            </a:r>
            <a:r>
              <a:rPr lang="es-ES" dirty="0"/>
              <a:t> comes to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mind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hear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word</a:t>
            </a:r>
            <a:r>
              <a:rPr lang="es-ES" dirty="0"/>
              <a:t> </a:t>
            </a:r>
            <a:r>
              <a:rPr lang="es-ES" dirty="0" err="1"/>
              <a:t>museum</a:t>
            </a:r>
            <a:r>
              <a:rPr lang="es-ES" dirty="0"/>
              <a:t>?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FDC9E48-C1AD-5640-8594-7A7A926F8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9230" y="3187980"/>
            <a:ext cx="4672771" cy="367001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BC6304A-F7DF-0943-8E15-A62AACFD6AE7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s://es.wikipedia.org/wiki/Traslado_de_obras_del_Museo_del_Prado_(1936)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sa/3.0/"/>
              </a:rPr>
              <a:t>CC BY-SA</a:t>
            </a:r>
            <a:endParaRPr lang="es-ES" sz="9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B777064-F7C4-EC42-84CF-0570F3BD99E5}"/>
              </a:ext>
            </a:extLst>
          </p:cNvPr>
          <p:cNvSpPr/>
          <p:nvPr/>
        </p:nvSpPr>
        <p:spPr>
          <a:xfrm>
            <a:off x="100516" y="1710002"/>
            <a:ext cx="852805" cy="8528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áfico 18" descr="Icono de lápiz">
            <a:extLst>
              <a:ext uri="{FF2B5EF4-FFF2-40B4-BE49-F238E27FC236}">
                <a16:creationId xmlns:a16="http://schemas.microsoft.com/office/drawing/2014/main" id="{509025E0-A1E4-D941-82C2-35E2BBD83C29}"/>
              </a:ext>
            </a:extLst>
          </p:cNvPr>
          <p:cNvSpPr>
            <a:spLocks noChangeAspect="1"/>
          </p:cNvSpPr>
          <p:nvPr/>
        </p:nvSpPr>
        <p:spPr>
          <a:xfrm>
            <a:off x="360117" y="1951825"/>
            <a:ext cx="350520" cy="350520"/>
          </a:xfrm>
          <a:custGeom>
            <a:avLst/>
            <a:gdLst>
              <a:gd name="connsiteX0" fmla="*/ 751661 w 752475"/>
              <a:gd name="connsiteY0" fmla="*/ 53204 h 752475"/>
              <a:gd name="connsiteX1" fmla="*/ 704036 w 752475"/>
              <a:gd name="connsiteY1" fmla="*/ 5579 h 752475"/>
              <a:gd name="connsiteX2" fmla="*/ 677099 w 752475"/>
              <a:gd name="connsiteY2" fmla="*/ 5579 h 752475"/>
              <a:gd name="connsiteX3" fmla="*/ 661421 w 752475"/>
              <a:gd name="connsiteY3" fmla="*/ 21267 h 752475"/>
              <a:gd name="connsiteX4" fmla="*/ 638999 w 752475"/>
              <a:gd name="connsiteY4" fmla="*/ 24629 h 752475"/>
              <a:gd name="connsiteX5" fmla="*/ 290517 w 752475"/>
              <a:gd name="connsiteY5" fmla="*/ 373111 h 752475"/>
              <a:gd name="connsiteX6" fmla="*/ 284936 w 752475"/>
              <a:gd name="connsiteY6" fmla="*/ 367529 h 752475"/>
              <a:gd name="connsiteX7" fmla="*/ 257999 w 752475"/>
              <a:gd name="connsiteY7" fmla="*/ 367529 h 752475"/>
              <a:gd name="connsiteX8" fmla="*/ 86549 w 752475"/>
              <a:gd name="connsiteY8" fmla="*/ 538979 h 752475"/>
              <a:gd name="connsiteX9" fmla="*/ 80967 w 752475"/>
              <a:gd name="connsiteY9" fmla="*/ 552448 h 752475"/>
              <a:gd name="connsiteX10" fmla="*/ 80967 w 752475"/>
              <a:gd name="connsiteY10" fmla="*/ 582661 h 752475"/>
              <a:gd name="connsiteX11" fmla="*/ 41162 w 752475"/>
              <a:gd name="connsiteY11" fmla="*/ 622475 h 752475"/>
              <a:gd name="connsiteX12" fmla="*/ 20655 w 752475"/>
              <a:gd name="connsiteY12" fmla="*/ 659814 h 752475"/>
              <a:gd name="connsiteX13" fmla="*/ 11711 w 752475"/>
              <a:gd name="connsiteY13" fmla="*/ 700076 h 752475"/>
              <a:gd name="connsiteX14" fmla="*/ 13959 w 752475"/>
              <a:gd name="connsiteY14" fmla="*/ 723164 h 752475"/>
              <a:gd name="connsiteX15" fmla="*/ 4186 w 752475"/>
              <a:gd name="connsiteY15" fmla="*/ 732861 h 752475"/>
              <a:gd name="connsiteX16" fmla="*/ 4186 w 752475"/>
              <a:gd name="connsiteY16" fmla="*/ 753063 h 752475"/>
              <a:gd name="connsiteX17" fmla="*/ 24398 w 752475"/>
              <a:gd name="connsiteY17" fmla="*/ 753063 h 752475"/>
              <a:gd name="connsiteX18" fmla="*/ 34076 w 752475"/>
              <a:gd name="connsiteY18" fmla="*/ 743319 h 752475"/>
              <a:gd name="connsiteX19" fmla="*/ 57174 w 752475"/>
              <a:gd name="connsiteY19" fmla="*/ 745548 h 752475"/>
              <a:gd name="connsiteX20" fmla="*/ 97426 w 752475"/>
              <a:gd name="connsiteY20" fmla="*/ 736604 h 752475"/>
              <a:gd name="connsiteX21" fmla="*/ 134784 w 752475"/>
              <a:gd name="connsiteY21" fmla="*/ 716106 h 752475"/>
              <a:gd name="connsiteX22" fmla="*/ 732620 w 752475"/>
              <a:gd name="connsiteY22" fmla="*/ 118260 h 752475"/>
              <a:gd name="connsiteX23" fmla="*/ 735982 w 752475"/>
              <a:gd name="connsiteY23" fmla="*/ 95848 h 752475"/>
              <a:gd name="connsiteX24" fmla="*/ 751670 w 752475"/>
              <a:gd name="connsiteY24" fmla="*/ 80160 h 752475"/>
              <a:gd name="connsiteX25" fmla="*/ 751661 w 752475"/>
              <a:gd name="connsiteY25" fmla="*/ 53204 h 752475"/>
              <a:gd name="connsiteX26" fmla="*/ 39610 w 752475"/>
              <a:gd name="connsiteY26" fmla="*/ 706257 h 752475"/>
              <a:gd name="connsiteX27" fmla="*/ 48554 w 752475"/>
              <a:gd name="connsiteY27" fmla="*/ 665995 h 752475"/>
              <a:gd name="connsiteX28" fmla="*/ 61365 w 752475"/>
              <a:gd name="connsiteY28" fmla="*/ 642649 h 752475"/>
              <a:gd name="connsiteX29" fmla="*/ 85044 w 752475"/>
              <a:gd name="connsiteY29" fmla="*/ 618970 h 752475"/>
              <a:gd name="connsiteX30" fmla="*/ 104780 w 752475"/>
              <a:gd name="connsiteY30" fmla="*/ 619123 h 752475"/>
              <a:gd name="connsiteX31" fmla="*/ 108152 w 752475"/>
              <a:gd name="connsiteY31" fmla="*/ 617732 h 752475"/>
              <a:gd name="connsiteX32" fmla="*/ 428630 w 752475"/>
              <a:gd name="connsiteY32" fmla="*/ 297244 h 752475"/>
              <a:gd name="connsiteX33" fmla="*/ 470911 w 752475"/>
              <a:gd name="connsiteY33" fmla="*/ 339526 h 752475"/>
              <a:gd name="connsiteX34" fmla="*/ 114571 w 752475"/>
              <a:gd name="connsiteY34" fmla="*/ 695885 h 752475"/>
              <a:gd name="connsiteX35" fmla="*/ 91226 w 752475"/>
              <a:gd name="connsiteY35" fmla="*/ 708686 h 752475"/>
              <a:gd name="connsiteX36" fmla="*/ 50973 w 752475"/>
              <a:gd name="connsiteY36" fmla="*/ 717630 h 752475"/>
              <a:gd name="connsiteX37" fmla="*/ 39610 w 752475"/>
              <a:gd name="connsiteY37" fmla="*/ 706257 h 752475"/>
              <a:gd name="connsiteX38" fmla="*/ 417714 w 752475"/>
              <a:gd name="connsiteY38" fmla="*/ 286329 h 752475"/>
              <a:gd name="connsiteX39" fmla="*/ 421896 w 752475"/>
              <a:gd name="connsiteY39" fmla="*/ 290510 h 752475"/>
              <a:gd name="connsiteX40" fmla="*/ 102808 w 752475"/>
              <a:gd name="connsiteY40" fmla="*/ 609598 h 752475"/>
              <a:gd name="connsiteX41" fmla="*/ 94436 w 752475"/>
              <a:gd name="connsiteY41" fmla="*/ 609598 h 752475"/>
              <a:gd name="connsiteX42" fmla="*/ 417714 w 752475"/>
              <a:gd name="connsiteY42" fmla="*/ 286329 h 752475"/>
              <a:gd name="connsiteX43" fmla="*/ 109542 w 752475"/>
              <a:gd name="connsiteY43" fmla="*/ 567554 h 752475"/>
              <a:gd name="connsiteX44" fmla="*/ 109542 w 752475"/>
              <a:gd name="connsiteY44" fmla="*/ 556391 h 752475"/>
              <a:gd name="connsiteX45" fmla="*/ 271467 w 752475"/>
              <a:gd name="connsiteY45" fmla="*/ 394466 h 752475"/>
              <a:gd name="connsiteX46" fmla="*/ 277049 w 752475"/>
              <a:gd name="connsiteY46" fmla="*/ 400048 h 752475"/>
              <a:gd name="connsiteX47" fmla="*/ 109542 w 752475"/>
              <a:gd name="connsiteY47" fmla="*/ 567554 h 752475"/>
              <a:gd name="connsiteX48" fmla="*/ 477645 w 752475"/>
              <a:gd name="connsiteY48" fmla="*/ 332792 h 752475"/>
              <a:gd name="connsiteX49" fmla="*/ 435364 w 752475"/>
              <a:gd name="connsiteY49" fmla="*/ 290510 h 752475"/>
              <a:gd name="connsiteX50" fmla="*/ 498667 w 752475"/>
              <a:gd name="connsiteY50" fmla="*/ 227207 h 752475"/>
              <a:gd name="connsiteX51" fmla="*/ 498667 w 752475"/>
              <a:gd name="connsiteY51" fmla="*/ 220473 h 752475"/>
              <a:gd name="connsiteX52" fmla="*/ 491933 w 752475"/>
              <a:gd name="connsiteY52" fmla="*/ 220473 h 752475"/>
              <a:gd name="connsiteX53" fmla="*/ 428630 w 752475"/>
              <a:gd name="connsiteY53" fmla="*/ 283776 h 752475"/>
              <a:gd name="connsiteX54" fmla="*/ 424448 w 752475"/>
              <a:gd name="connsiteY54" fmla="*/ 279595 h 752475"/>
              <a:gd name="connsiteX55" fmla="*/ 595317 w 752475"/>
              <a:gd name="connsiteY55" fmla="*/ 108716 h 752475"/>
              <a:gd name="connsiteX56" fmla="*/ 595317 w 752475"/>
              <a:gd name="connsiteY56" fmla="*/ 117088 h 752475"/>
              <a:gd name="connsiteX57" fmla="*/ 558608 w 752475"/>
              <a:gd name="connsiteY57" fmla="*/ 153798 h 752475"/>
              <a:gd name="connsiteX58" fmla="*/ 558608 w 752475"/>
              <a:gd name="connsiteY58" fmla="*/ 160532 h 752475"/>
              <a:gd name="connsiteX59" fmla="*/ 565342 w 752475"/>
              <a:gd name="connsiteY59" fmla="*/ 160532 h 752475"/>
              <a:gd name="connsiteX60" fmla="*/ 603442 w 752475"/>
              <a:gd name="connsiteY60" fmla="*/ 122432 h 752475"/>
              <a:gd name="connsiteX61" fmla="*/ 604842 w 752475"/>
              <a:gd name="connsiteY61" fmla="*/ 119060 h 752475"/>
              <a:gd name="connsiteX62" fmla="*/ 604709 w 752475"/>
              <a:gd name="connsiteY62" fmla="*/ 99324 h 752475"/>
              <a:gd name="connsiteX63" fmla="*/ 652467 w 752475"/>
              <a:gd name="connsiteY63" fmla="*/ 51566 h 752475"/>
              <a:gd name="connsiteX64" fmla="*/ 705674 w 752475"/>
              <a:gd name="connsiteY64" fmla="*/ 104773 h 752475"/>
              <a:gd name="connsiteX65" fmla="*/ 477645 w 752475"/>
              <a:gd name="connsiteY65" fmla="*/ 332792 h 752475"/>
              <a:gd name="connsiteX66" fmla="*/ 709617 w 752475"/>
              <a:gd name="connsiteY66" fmla="*/ 81779 h 752475"/>
              <a:gd name="connsiteX67" fmla="*/ 675461 w 752475"/>
              <a:gd name="connsiteY67" fmla="*/ 47623 h 752475"/>
              <a:gd name="connsiteX68" fmla="*/ 690567 w 752475"/>
              <a:gd name="connsiteY68" fmla="*/ 32516 h 752475"/>
              <a:gd name="connsiteX69" fmla="*/ 724724 w 752475"/>
              <a:gd name="connsiteY69" fmla="*/ 66673 h 752475"/>
              <a:gd name="connsiteX70" fmla="*/ 709617 w 752475"/>
              <a:gd name="connsiteY70" fmla="*/ 81779 h 752475"/>
              <a:gd name="connsiteX71" fmla="*/ 546302 w 752475"/>
              <a:gd name="connsiteY71" fmla="*/ 172838 h 752475"/>
              <a:gd name="connsiteX72" fmla="*/ 546302 w 752475"/>
              <a:gd name="connsiteY72" fmla="*/ 179573 h 752475"/>
              <a:gd name="connsiteX73" fmla="*/ 517727 w 752475"/>
              <a:gd name="connsiteY73" fmla="*/ 208148 h 752475"/>
              <a:gd name="connsiteX74" fmla="*/ 510992 w 752475"/>
              <a:gd name="connsiteY74" fmla="*/ 208157 h 752475"/>
              <a:gd name="connsiteX75" fmla="*/ 510992 w 752475"/>
              <a:gd name="connsiteY75" fmla="*/ 201423 h 752475"/>
              <a:gd name="connsiteX76" fmla="*/ 539568 w 752475"/>
              <a:gd name="connsiteY76" fmla="*/ 172848 h 752475"/>
              <a:gd name="connsiteX77" fmla="*/ 546302 w 752475"/>
              <a:gd name="connsiteY77" fmla="*/ 172838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752475" h="752475">
                <a:moveTo>
                  <a:pt x="751661" y="53204"/>
                </a:moveTo>
                <a:lnTo>
                  <a:pt x="704036" y="5579"/>
                </a:lnTo>
                <a:cubicBezTo>
                  <a:pt x="696654" y="-1812"/>
                  <a:pt x="684567" y="-1907"/>
                  <a:pt x="677099" y="5579"/>
                </a:cubicBezTo>
                <a:lnTo>
                  <a:pt x="661421" y="21267"/>
                </a:lnTo>
                <a:cubicBezTo>
                  <a:pt x="654172" y="17438"/>
                  <a:pt x="645047" y="18571"/>
                  <a:pt x="638999" y="24629"/>
                </a:cubicBezTo>
                <a:lnTo>
                  <a:pt x="290517" y="373111"/>
                </a:lnTo>
                <a:lnTo>
                  <a:pt x="284936" y="367529"/>
                </a:lnTo>
                <a:cubicBezTo>
                  <a:pt x="277582" y="360157"/>
                  <a:pt x="265476" y="360033"/>
                  <a:pt x="257999" y="367529"/>
                </a:cubicBezTo>
                <a:lnTo>
                  <a:pt x="86549" y="538979"/>
                </a:lnTo>
                <a:cubicBezTo>
                  <a:pt x="82977" y="542551"/>
                  <a:pt x="80967" y="547409"/>
                  <a:pt x="80967" y="552448"/>
                </a:cubicBezTo>
                <a:lnTo>
                  <a:pt x="80967" y="582661"/>
                </a:lnTo>
                <a:lnTo>
                  <a:pt x="41162" y="622475"/>
                </a:lnTo>
                <a:cubicBezTo>
                  <a:pt x="30894" y="632743"/>
                  <a:pt x="23808" y="645659"/>
                  <a:pt x="20655" y="659814"/>
                </a:cubicBezTo>
                <a:lnTo>
                  <a:pt x="11711" y="700076"/>
                </a:lnTo>
                <a:cubicBezTo>
                  <a:pt x="9958" y="707953"/>
                  <a:pt x="10892" y="715954"/>
                  <a:pt x="13959" y="723164"/>
                </a:cubicBezTo>
                <a:cubicBezTo>
                  <a:pt x="13883" y="723240"/>
                  <a:pt x="4186" y="732861"/>
                  <a:pt x="4186" y="732861"/>
                </a:cubicBezTo>
                <a:cubicBezTo>
                  <a:pt x="-1395" y="738423"/>
                  <a:pt x="-1395" y="747482"/>
                  <a:pt x="4186" y="753063"/>
                </a:cubicBezTo>
                <a:cubicBezTo>
                  <a:pt x="9768" y="758645"/>
                  <a:pt x="18817" y="758645"/>
                  <a:pt x="24398" y="753063"/>
                </a:cubicBezTo>
                <a:cubicBezTo>
                  <a:pt x="24398" y="753063"/>
                  <a:pt x="34009" y="743376"/>
                  <a:pt x="34076" y="743319"/>
                </a:cubicBezTo>
                <a:cubicBezTo>
                  <a:pt x="41410" y="746434"/>
                  <a:pt x="48916" y="747367"/>
                  <a:pt x="57174" y="745548"/>
                </a:cubicBezTo>
                <a:lnTo>
                  <a:pt x="97426" y="736604"/>
                </a:lnTo>
                <a:cubicBezTo>
                  <a:pt x="111600" y="733451"/>
                  <a:pt x="124516" y="726365"/>
                  <a:pt x="134784" y="716106"/>
                </a:cubicBezTo>
                <a:lnTo>
                  <a:pt x="732620" y="118260"/>
                </a:lnTo>
                <a:cubicBezTo>
                  <a:pt x="738688" y="112193"/>
                  <a:pt x="739802" y="103049"/>
                  <a:pt x="735982" y="95848"/>
                </a:cubicBezTo>
                <a:lnTo>
                  <a:pt x="751670" y="80160"/>
                </a:lnTo>
                <a:cubicBezTo>
                  <a:pt x="759100" y="72702"/>
                  <a:pt x="759100" y="60643"/>
                  <a:pt x="751661" y="53204"/>
                </a:cubicBezTo>
                <a:close/>
                <a:moveTo>
                  <a:pt x="39610" y="706257"/>
                </a:moveTo>
                <a:lnTo>
                  <a:pt x="48554" y="665995"/>
                </a:lnTo>
                <a:cubicBezTo>
                  <a:pt x="50516" y="657137"/>
                  <a:pt x="54945" y="649069"/>
                  <a:pt x="61365" y="642649"/>
                </a:cubicBezTo>
                <a:lnTo>
                  <a:pt x="85044" y="618970"/>
                </a:lnTo>
                <a:cubicBezTo>
                  <a:pt x="85282" y="619018"/>
                  <a:pt x="104780" y="619123"/>
                  <a:pt x="104780" y="619123"/>
                </a:cubicBezTo>
                <a:cubicBezTo>
                  <a:pt x="106047" y="619123"/>
                  <a:pt x="107256" y="618618"/>
                  <a:pt x="108152" y="617732"/>
                </a:cubicBezTo>
                <a:lnTo>
                  <a:pt x="428630" y="297244"/>
                </a:lnTo>
                <a:lnTo>
                  <a:pt x="470911" y="339526"/>
                </a:lnTo>
                <a:lnTo>
                  <a:pt x="114571" y="695885"/>
                </a:lnTo>
                <a:cubicBezTo>
                  <a:pt x="108152" y="702286"/>
                  <a:pt x="100084" y="706715"/>
                  <a:pt x="91226" y="708686"/>
                </a:cubicBezTo>
                <a:lnTo>
                  <a:pt x="50973" y="717630"/>
                </a:lnTo>
                <a:cubicBezTo>
                  <a:pt x="44125" y="719145"/>
                  <a:pt x="38095" y="713058"/>
                  <a:pt x="39610" y="706257"/>
                </a:cubicBezTo>
                <a:close/>
                <a:moveTo>
                  <a:pt x="417714" y="286329"/>
                </a:moveTo>
                <a:lnTo>
                  <a:pt x="421896" y="290510"/>
                </a:lnTo>
                <a:lnTo>
                  <a:pt x="102808" y="609598"/>
                </a:lnTo>
                <a:lnTo>
                  <a:pt x="94436" y="609598"/>
                </a:lnTo>
                <a:lnTo>
                  <a:pt x="417714" y="286329"/>
                </a:lnTo>
                <a:close/>
                <a:moveTo>
                  <a:pt x="109542" y="567554"/>
                </a:moveTo>
                <a:lnTo>
                  <a:pt x="109542" y="556391"/>
                </a:lnTo>
                <a:lnTo>
                  <a:pt x="271467" y="394466"/>
                </a:lnTo>
                <a:lnTo>
                  <a:pt x="277049" y="400048"/>
                </a:lnTo>
                <a:lnTo>
                  <a:pt x="109542" y="567554"/>
                </a:lnTo>
                <a:close/>
                <a:moveTo>
                  <a:pt x="477645" y="332792"/>
                </a:moveTo>
                <a:lnTo>
                  <a:pt x="435364" y="290510"/>
                </a:lnTo>
                <a:lnTo>
                  <a:pt x="498667" y="227207"/>
                </a:lnTo>
                <a:cubicBezTo>
                  <a:pt x="500515" y="225350"/>
                  <a:pt x="500515" y="222330"/>
                  <a:pt x="498667" y="220473"/>
                </a:cubicBezTo>
                <a:cubicBezTo>
                  <a:pt x="496810" y="218615"/>
                  <a:pt x="493781" y="218615"/>
                  <a:pt x="491933" y="220473"/>
                </a:cubicBezTo>
                <a:lnTo>
                  <a:pt x="428630" y="283776"/>
                </a:lnTo>
                <a:lnTo>
                  <a:pt x="424448" y="279595"/>
                </a:lnTo>
                <a:lnTo>
                  <a:pt x="595317" y="108716"/>
                </a:lnTo>
                <a:lnTo>
                  <a:pt x="595317" y="117088"/>
                </a:lnTo>
                <a:lnTo>
                  <a:pt x="558608" y="153798"/>
                </a:lnTo>
                <a:cubicBezTo>
                  <a:pt x="556751" y="155655"/>
                  <a:pt x="556751" y="158675"/>
                  <a:pt x="558608" y="160532"/>
                </a:cubicBezTo>
                <a:cubicBezTo>
                  <a:pt x="560465" y="162389"/>
                  <a:pt x="563485" y="162389"/>
                  <a:pt x="565342" y="160532"/>
                </a:cubicBezTo>
                <a:lnTo>
                  <a:pt x="603442" y="122432"/>
                </a:lnTo>
                <a:cubicBezTo>
                  <a:pt x="604337" y="121537"/>
                  <a:pt x="604842" y="120327"/>
                  <a:pt x="604842" y="119060"/>
                </a:cubicBezTo>
                <a:cubicBezTo>
                  <a:pt x="604842" y="119060"/>
                  <a:pt x="604728" y="99562"/>
                  <a:pt x="604709" y="99324"/>
                </a:cubicBezTo>
                <a:lnTo>
                  <a:pt x="652467" y="51566"/>
                </a:lnTo>
                <a:lnTo>
                  <a:pt x="705674" y="104773"/>
                </a:lnTo>
                <a:lnTo>
                  <a:pt x="477645" y="332792"/>
                </a:lnTo>
                <a:close/>
                <a:moveTo>
                  <a:pt x="709617" y="81779"/>
                </a:moveTo>
                <a:lnTo>
                  <a:pt x="675461" y="47623"/>
                </a:lnTo>
                <a:lnTo>
                  <a:pt x="690567" y="32516"/>
                </a:lnTo>
                <a:lnTo>
                  <a:pt x="724724" y="66673"/>
                </a:lnTo>
                <a:lnTo>
                  <a:pt x="709617" y="81779"/>
                </a:lnTo>
                <a:close/>
                <a:moveTo>
                  <a:pt x="546302" y="172838"/>
                </a:moveTo>
                <a:cubicBezTo>
                  <a:pt x="548159" y="174696"/>
                  <a:pt x="548159" y="177715"/>
                  <a:pt x="546302" y="179573"/>
                </a:cubicBezTo>
                <a:lnTo>
                  <a:pt x="517727" y="208148"/>
                </a:lnTo>
                <a:cubicBezTo>
                  <a:pt x="515869" y="210014"/>
                  <a:pt x="512850" y="210005"/>
                  <a:pt x="510992" y="208157"/>
                </a:cubicBezTo>
                <a:cubicBezTo>
                  <a:pt x="509135" y="206300"/>
                  <a:pt x="509135" y="203280"/>
                  <a:pt x="510992" y="201423"/>
                </a:cubicBezTo>
                <a:lnTo>
                  <a:pt x="539568" y="172848"/>
                </a:lnTo>
                <a:cubicBezTo>
                  <a:pt x="541425" y="170981"/>
                  <a:pt x="544435" y="170981"/>
                  <a:pt x="546302" y="17283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ACB0E2D-6D29-E24C-BDAE-C8E8FF1F078C}"/>
              </a:ext>
            </a:extLst>
          </p:cNvPr>
          <p:cNvSpPr txBox="1"/>
          <p:nvPr/>
        </p:nvSpPr>
        <p:spPr>
          <a:xfrm>
            <a:off x="1009932" y="3731790"/>
            <a:ext cx="486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What</a:t>
            </a:r>
            <a:r>
              <a:rPr lang="es-ES" dirty="0"/>
              <a:t> 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and </a:t>
            </a:r>
            <a:r>
              <a:rPr lang="es-ES" dirty="0" err="1"/>
              <a:t>least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museums</a:t>
            </a:r>
            <a:r>
              <a:rPr lang="es-ES" dirty="0"/>
              <a:t>?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CD588A6-37E6-F243-A64F-AFF628968A4D}"/>
              </a:ext>
            </a:extLst>
          </p:cNvPr>
          <p:cNvSpPr txBox="1"/>
          <p:nvPr/>
        </p:nvSpPr>
        <p:spPr>
          <a:xfrm>
            <a:off x="988868" y="4376671"/>
            <a:ext cx="465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think</a:t>
            </a:r>
            <a:r>
              <a:rPr lang="es-ES" dirty="0"/>
              <a:t> </a:t>
            </a:r>
            <a:r>
              <a:rPr lang="es-ES" dirty="0" err="1"/>
              <a:t>museums</a:t>
            </a:r>
            <a:r>
              <a:rPr lang="es-ES" dirty="0"/>
              <a:t> </a:t>
            </a:r>
            <a:r>
              <a:rPr lang="es-ES" dirty="0" err="1"/>
              <a:t>should</a:t>
            </a:r>
            <a:r>
              <a:rPr lang="es-ES" dirty="0"/>
              <a:t> be free to </a:t>
            </a:r>
            <a:r>
              <a:rPr lang="es-ES" dirty="0" err="1"/>
              <a:t>enter</a:t>
            </a:r>
            <a:r>
              <a:rPr lang="es-ES" dirty="0"/>
              <a:t>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7BF49FF-711F-3041-8AF1-AEC039C47BE0}"/>
              </a:ext>
            </a:extLst>
          </p:cNvPr>
          <p:cNvSpPr txBox="1"/>
          <p:nvPr/>
        </p:nvSpPr>
        <p:spPr>
          <a:xfrm>
            <a:off x="987784" y="4938209"/>
            <a:ext cx="585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prefer</a:t>
            </a:r>
            <a:r>
              <a:rPr lang="es-ES" dirty="0"/>
              <a:t> </a:t>
            </a:r>
            <a:r>
              <a:rPr lang="es-ES" dirty="0" err="1"/>
              <a:t>going</a:t>
            </a:r>
            <a:r>
              <a:rPr lang="es-ES" dirty="0"/>
              <a:t> to </a:t>
            </a:r>
            <a:r>
              <a:rPr lang="es-ES" dirty="0" err="1"/>
              <a:t>museums</a:t>
            </a:r>
            <a:r>
              <a:rPr lang="es-ES" dirty="0"/>
              <a:t> </a:t>
            </a:r>
            <a:r>
              <a:rPr lang="es-ES" dirty="0" err="1"/>
              <a:t>alone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? </a:t>
            </a:r>
            <a:r>
              <a:rPr lang="es-ES" dirty="0" err="1"/>
              <a:t>Why</a:t>
            </a:r>
            <a:r>
              <a:rPr lang="es-ES" dirty="0"/>
              <a:t>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76887FC-A2AB-394F-BDAF-7E1F3DB4A7CE}"/>
              </a:ext>
            </a:extLst>
          </p:cNvPr>
          <p:cNvSpPr txBox="1"/>
          <p:nvPr/>
        </p:nvSpPr>
        <p:spPr>
          <a:xfrm>
            <a:off x="987784" y="5504820"/>
            <a:ext cx="533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Would</a:t>
            </a:r>
            <a:r>
              <a:rPr lang="es-ES" dirty="0"/>
              <a:t> a </a:t>
            </a:r>
            <a:r>
              <a:rPr lang="es-ES" dirty="0" err="1"/>
              <a:t>museum</a:t>
            </a:r>
            <a:r>
              <a:rPr lang="es-ES" dirty="0"/>
              <a:t> </a:t>
            </a:r>
            <a:r>
              <a:rPr lang="es-ES" dirty="0" err="1"/>
              <a:t>dedicated</a:t>
            </a:r>
            <a:r>
              <a:rPr lang="es-ES" dirty="0"/>
              <a:t> to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life</a:t>
            </a:r>
            <a:r>
              <a:rPr lang="es-ES" dirty="0"/>
              <a:t> be </a:t>
            </a:r>
            <a:r>
              <a:rPr lang="es-ES" dirty="0" err="1"/>
              <a:t>interesting</a:t>
            </a:r>
            <a:r>
              <a:rPr lang="es-ES" dirty="0"/>
              <a:t>?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5D9F8E-7FAB-C241-9913-2B3BCA3984AF}"/>
              </a:ext>
            </a:extLst>
          </p:cNvPr>
          <p:cNvSpPr txBox="1"/>
          <p:nvPr/>
        </p:nvSpPr>
        <p:spPr>
          <a:xfrm>
            <a:off x="946666" y="6106723"/>
            <a:ext cx="65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exhibitions</a:t>
            </a:r>
            <a:r>
              <a:rPr lang="es-ES" dirty="0"/>
              <a:t> are </a:t>
            </a:r>
            <a:r>
              <a:rPr lang="es-ES" dirty="0" err="1"/>
              <a:t>on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momento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would</a:t>
            </a:r>
            <a:r>
              <a:rPr lang="es-ES" dirty="0"/>
              <a:t> </a:t>
            </a:r>
            <a:r>
              <a:rPr lang="es-ES" dirty="0" err="1"/>
              <a:t>like</a:t>
            </a:r>
            <a:r>
              <a:rPr lang="es-ES" dirty="0"/>
              <a:t> to </a:t>
            </a:r>
            <a:r>
              <a:rPr lang="es-ES" dirty="0" err="1"/>
              <a:t>see</a:t>
            </a:r>
            <a:r>
              <a:rPr lang="es-ES" dirty="0"/>
              <a:t>?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17DDF43-CF6C-4F40-AB48-35C3C206C005}"/>
              </a:ext>
            </a:extLst>
          </p:cNvPr>
          <p:cNvSpPr txBox="1"/>
          <p:nvPr/>
        </p:nvSpPr>
        <p:spPr>
          <a:xfrm>
            <a:off x="7838379" y="2355711"/>
            <a:ext cx="387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museum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?</a:t>
            </a:r>
          </a:p>
        </p:txBody>
      </p:sp>
      <p:grpSp>
        <p:nvGrpSpPr>
          <p:cNvPr id="28" name="Grupo 27" descr="icono de pluma">
            <a:extLst>
              <a:ext uri="{FF2B5EF4-FFF2-40B4-BE49-F238E27FC236}">
                <a16:creationId xmlns:a16="http://schemas.microsoft.com/office/drawing/2014/main" id="{87DC866A-0E5E-AD48-9687-0087519D5D2D}"/>
              </a:ext>
            </a:extLst>
          </p:cNvPr>
          <p:cNvGrpSpPr/>
          <p:nvPr/>
        </p:nvGrpSpPr>
        <p:grpSpPr>
          <a:xfrm>
            <a:off x="39920" y="5833259"/>
            <a:ext cx="852805" cy="852805"/>
            <a:chOff x="291332" y="2517078"/>
            <a:chExt cx="852805" cy="852805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2141878-C665-9A42-A7D6-D8692E9AB7B0}"/>
                </a:ext>
              </a:extLst>
            </p:cNvPr>
            <p:cNvSpPr/>
            <p:nvPr/>
          </p:nvSpPr>
          <p:spPr>
            <a:xfrm>
              <a:off x="291332" y="2517078"/>
              <a:ext cx="852805" cy="852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ráfico 18" descr="Icono de lápiz">
              <a:extLst>
                <a:ext uri="{FF2B5EF4-FFF2-40B4-BE49-F238E27FC236}">
                  <a16:creationId xmlns:a16="http://schemas.microsoft.com/office/drawing/2014/main" id="{AB3D7A1D-21DA-D744-9F61-7B3BFB5A3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792" y="2767903"/>
              <a:ext cx="350520" cy="350520"/>
            </a:xfrm>
            <a:custGeom>
              <a:avLst/>
              <a:gdLst>
                <a:gd name="connsiteX0" fmla="*/ 751661 w 752475"/>
                <a:gd name="connsiteY0" fmla="*/ 53204 h 752475"/>
                <a:gd name="connsiteX1" fmla="*/ 704036 w 752475"/>
                <a:gd name="connsiteY1" fmla="*/ 5579 h 752475"/>
                <a:gd name="connsiteX2" fmla="*/ 677099 w 752475"/>
                <a:gd name="connsiteY2" fmla="*/ 5579 h 752475"/>
                <a:gd name="connsiteX3" fmla="*/ 661421 w 752475"/>
                <a:gd name="connsiteY3" fmla="*/ 21267 h 752475"/>
                <a:gd name="connsiteX4" fmla="*/ 638999 w 752475"/>
                <a:gd name="connsiteY4" fmla="*/ 24629 h 752475"/>
                <a:gd name="connsiteX5" fmla="*/ 290517 w 752475"/>
                <a:gd name="connsiteY5" fmla="*/ 373111 h 752475"/>
                <a:gd name="connsiteX6" fmla="*/ 284936 w 752475"/>
                <a:gd name="connsiteY6" fmla="*/ 367529 h 752475"/>
                <a:gd name="connsiteX7" fmla="*/ 257999 w 752475"/>
                <a:gd name="connsiteY7" fmla="*/ 367529 h 752475"/>
                <a:gd name="connsiteX8" fmla="*/ 86549 w 752475"/>
                <a:gd name="connsiteY8" fmla="*/ 538979 h 752475"/>
                <a:gd name="connsiteX9" fmla="*/ 80967 w 752475"/>
                <a:gd name="connsiteY9" fmla="*/ 552448 h 752475"/>
                <a:gd name="connsiteX10" fmla="*/ 80967 w 752475"/>
                <a:gd name="connsiteY10" fmla="*/ 582661 h 752475"/>
                <a:gd name="connsiteX11" fmla="*/ 41162 w 752475"/>
                <a:gd name="connsiteY11" fmla="*/ 622475 h 752475"/>
                <a:gd name="connsiteX12" fmla="*/ 20655 w 752475"/>
                <a:gd name="connsiteY12" fmla="*/ 659814 h 752475"/>
                <a:gd name="connsiteX13" fmla="*/ 11711 w 752475"/>
                <a:gd name="connsiteY13" fmla="*/ 700076 h 752475"/>
                <a:gd name="connsiteX14" fmla="*/ 13959 w 752475"/>
                <a:gd name="connsiteY14" fmla="*/ 723164 h 752475"/>
                <a:gd name="connsiteX15" fmla="*/ 4186 w 752475"/>
                <a:gd name="connsiteY15" fmla="*/ 732861 h 752475"/>
                <a:gd name="connsiteX16" fmla="*/ 4186 w 752475"/>
                <a:gd name="connsiteY16" fmla="*/ 753063 h 752475"/>
                <a:gd name="connsiteX17" fmla="*/ 24398 w 752475"/>
                <a:gd name="connsiteY17" fmla="*/ 753063 h 752475"/>
                <a:gd name="connsiteX18" fmla="*/ 34076 w 752475"/>
                <a:gd name="connsiteY18" fmla="*/ 743319 h 752475"/>
                <a:gd name="connsiteX19" fmla="*/ 57174 w 752475"/>
                <a:gd name="connsiteY19" fmla="*/ 745548 h 752475"/>
                <a:gd name="connsiteX20" fmla="*/ 97426 w 752475"/>
                <a:gd name="connsiteY20" fmla="*/ 736604 h 752475"/>
                <a:gd name="connsiteX21" fmla="*/ 134784 w 752475"/>
                <a:gd name="connsiteY21" fmla="*/ 716106 h 752475"/>
                <a:gd name="connsiteX22" fmla="*/ 732620 w 752475"/>
                <a:gd name="connsiteY22" fmla="*/ 118260 h 752475"/>
                <a:gd name="connsiteX23" fmla="*/ 735982 w 752475"/>
                <a:gd name="connsiteY23" fmla="*/ 95848 h 752475"/>
                <a:gd name="connsiteX24" fmla="*/ 751670 w 752475"/>
                <a:gd name="connsiteY24" fmla="*/ 80160 h 752475"/>
                <a:gd name="connsiteX25" fmla="*/ 751661 w 752475"/>
                <a:gd name="connsiteY25" fmla="*/ 53204 h 752475"/>
                <a:gd name="connsiteX26" fmla="*/ 39610 w 752475"/>
                <a:gd name="connsiteY26" fmla="*/ 706257 h 752475"/>
                <a:gd name="connsiteX27" fmla="*/ 48554 w 752475"/>
                <a:gd name="connsiteY27" fmla="*/ 665995 h 752475"/>
                <a:gd name="connsiteX28" fmla="*/ 61365 w 752475"/>
                <a:gd name="connsiteY28" fmla="*/ 642649 h 752475"/>
                <a:gd name="connsiteX29" fmla="*/ 85044 w 752475"/>
                <a:gd name="connsiteY29" fmla="*/ 618970 h 752475"/>
                <a:gd name="connsiteX30" fmla="*/ 104780 w 752475"/>
                <a:gd name="connsiteY30" fmla="*/ 619123 h 752475"/>
                <a:gd name="connsiteX31" fmla="*/ 108152 w 752475"/>
                <a:gd name="connsiteY31" fmla="*/ 617732 h 752475"/>
                <a:gd name="connsiteX32" fmla="*/ 428630 w 752475"/>
                <a:gd name="connsiteY32" fmla="*/ 297244 h 752475"/>
                <a:gd name="connsiteX33" fmla="*/ 470911 w 752475"/>
                <a:gd name="connsiteY33" fmla="*/ 339526 h 752475"/>
                <a:gd name="connsiteX34" fmla="*/ 114571 w 752475"/>
                <a:gd name="connsiteY34" fmla="*/ 695885 h 752475"/>
                <a:gd name="connsiteX35" fmla="*/ 91226 w 752475"/>
                <a:gd name="connsiteY35" fmla="*/ 708686 h 752475"/>
                <a:gd name="connsiteX36" fmla="*/ 50973 w 752475"/>
                <a:gd name="connsiteY36" fmla="*/ 717630 h 752475"/>
                <a:gd name="connsiteX37" fmla="*/ 39610 w 752475"/>
                <a:gd name="connsiteY37" fmla="*/ 706257 h 752475"/>
                <a:gd name="connsiteX38" fmla="*/ 417714 w 752475"/>
                <a:gd name="connsiteY38" fmla="*/ 286329 h 752475"/>
                <a:gd name="connsiteX39" fmla="*/ 421896 w 752475"/>
                <a:gd name="connsiteY39" fmla="*/ 290510 h 752475"/>
                <a:gd name="connsiteX40" fmla="*/ 102808 w 752475"/>
                <a:gd name="connsiteY40" fmla="*/ 609598 h 752475"/>
                <a:gd name="connsiteX41" fmla="*/ 94436 w 752475"/>
                <a:gd name="connsiteY41" fmla="*/ 609598 h 752475"/>
                <a:gd name="connsiteX42" fmla="*/ 417714 w 752475"/>
                <a:gd name="connsiteY42" fmla="*/ 286329 h 752475"/>
                <a:gd name="connsiteX43" fmla="*/ 109542 w 752475"/>
                <a:gd name="connsiteY43" fmla="*/ 567554 h 752475"/>
                <a:gd name="connsiteX44" fmla="*/ 109542 w 752475"/>
                <a:gd name="connsiteY44" fmla="*/ 556391 h 752475"/>
                <a:gd name="connsiteX45" fmla="*/ 271467 w 752475"/>
                <a:gd name="connsiteY45" fmla="*/ 394466 h 752475"/>
                <a:gd name="connsiteX46" fmla="*/ 277049 w 752475"/>
                <a:gd name="connsiteY46" fmla="*/ 400048 h 752475"/>
                <a:gd name="connsiteX47" fmla="*/ 109542 w 752475"/>
                <a:gd name="connsiteY47" fmla="*/ 567554 h 752475"/>
                <a:gd name="connsiteX48" fmla="*/ 477645 w 752475"/>
                <a:gd name="connsiteY48" fmla="*/ 332792 h 752475"/>
                <a:gd name="connsiteX49" fmla="*/ 435364 w 752475"/>
                <a:gd name="connsiteY49" fmla="*/ 290510 h 752475"/>
                <a:gd name="connsiteX50" fmla="*/ 498667 w 752475"/>
                <a:gd name="connsiteY50" fmla="*/ 227207 h 752475"/>
                <a:gd name="connsiteX51" fmla="*/ 498667 w 752475"/>
                <a:gd name="connsiteY51" fmla="*/ 220473 h 752475"/>
                <a:gd name="connsiteX52" fmla="*/ 491933 w 752475"/>
                <a:gd name="connsiteY52" fmla="*/ 220473 h 752475"/>
                <a:gd name="connsiteX53" fmla="*/ 428630 w 752475"/>
                <a:gd name="connsiteY53" fmla="*/ 283776 h 752475"/>
                <a:gd name="connsiteX54" fmla="*/ 424448 w 752475"/>
                <a:gd name="connsiteY54" fmla="*/ 279595 h 752475"/>
                <a:gd name="connsiteX55" fmla="*/ 595317 w 752475"/>
                <a:gd name="connsiteY55" fmla="*/ 108716 h 752475"/>
                <a:gd name="connsiteX56" fmla="*/ 595317 w 752475"/>
                <a:gd name="connsiteY56" fmla="*/ 117088 h 752475"/>
                <a:gd name="connsiteX57" fmla="*/ 558608 w 752475"/>
                <a:gd name="connsiteY57" fmla="*/ 153798 h 752475"/>
                <a:gd name="connsiteX58" fmla="*/ 558608 w 752475"/>
                <a:gd name="connsiteY58" fmla="*/ 160532 h 752475"/>
                <a:gd name="connsiteX59" fmla="*/ 565342 w 752475"/>
                <a:gd name="connsiteY59" fmla="*/ 160532 h 752475"/>
                <a:gd name="connsiteX60" fmla="*/ 603442 w 752475"/>
                <a:gd name="connsiteY60" fmla="*/ 122432 h 752475"/>
                <a:gd name="connsiteX61" fmla="*/ 604842 w 752475"/>
                <a:gd name="connsiteY61" fmla="*/ 119060 h 752475"/>
                <a:gd name="connsiteX62" fmla="*/ 604709 w 752475"/>
                <a:gd name="connsiteY62" fmla="*/ 99324 h 752475"/>
                <a:gd name="connsiteX63" fmla="*/ 652467 w 752475"/>
                <a:gd name="connsiteY63" fmla="*/ 51566 h 752475"/>
                <a:gd name="connsiteX64" fmla="*/ 705674 w 752475"/>
                <a:gd name="connsiteY64" fmla="*/ 104773 h 752475"/>
                <a:gd name="connsiteX65" fmla="*/ 477645 w 752475"/>
                <a:gd name="connsiteY65" fmla="*/ 332792 h 752475"/>
                <a:gd name="connsiteX66" fmla="*/ 709617 w 752475"/>
                <a:gd name="connsiteY66" fmla="*/ 81779 h 752475"/>
                <a:gd name="connsiteX67" fmla="*/ 675461 w 752475"/>
                <a:gd name="connsiteY67" fmla="*/ 47623 h 752475"/>
                <a:gd name="connsiteX68" fmla="*/ 690567 w 752475"/>
                <a:gd name="connsiteY68" fmla="*/ 32516 h 752475"/>
                <a:gd name="connsiteX69" fmla="*/ 724724 w 752475"/>
                <a:gd name="connsiteY69" fmla="*/ 66673 h 752475"/>
                <a:gd name="connsiteX70" fmla="*/ 709617 w 752475"/>
                <a:gd name="connsiteY70" fmla="*/ 81779 h 752475"/>
                <a:gd name="connsiteX71" fmla="*/ 546302 w 752475"/>
                <a:gd name="connsiteY71" fmla="*/ 172838 h 752475"/>
                <a:gd name="connsiteX72" fmla="*/ 546302 w 752475"/>
                <a:gd name="connsiteY72" fmla="*/ 179573 h 752475"/>
                <a:gd name="connsiteX73" fmla="*/ 517727 w 752475"/>
                <a:gd name="connsiteY73" fmla="*/ 208148 h 752475"/>
                <a:gd name="connsiteX74" fmla="*/ 510992 w 752475"/>
                <a:gd name="connsiteY74" fmla="*/ 208157 h 752475"/>
                <a:gd name="connsiteX75" fmla="*/ 510992 w 752475"/>
                <a:gd name="connsiteY75" fmla="*/ 201423 h 752475"/>
                <a:gd name="connsiteX76" fmla="*/ 539568 w 752475"/>
                <a:gd name="connsiteY76" fmla="*/ 172848 h 752475"/>
                <a:gd name="connsiteX77" fmla="*/ 546302 w 752475"/>
                <a:gd name="connsiteY77" fmla="*/ 172838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752475" h="752475">
                  <a:moveTo>
                    <a:pt x="751661" y="53204"/>
                  </a:moveTo>
                  <a:lnTo>
                    <a:pt x="704036" y="5579"/>
                  </a:lnTo>
                  <a:cubicBezTo>
                    <a:pt x="696654" y="-1812"/>
                    <a:pt x="684567" y="-1907"/>
                    <a:pt x="677099" y="5579"/>
                  </a:cubicBezTo>
                  <a:lnTo>
                    <a:pt x="661421" y="21267"/>
                  </a:lnTo>
                  <a:cubicBezTo>
                    <a:pt x="654172" y="17438"/>
                    <a:pt x="645047" y="18571"/>
                    <a:pt x="638999" y="24629"/>
                  </a:cubicBezTo>
                  <a:lnTo>
                    <a:pt x="290517" y="373111"/>
                  </a:lnTo>
                  <a:lnTo>
                    <a:pt x="284936" y="367529"/>
                  </a:lnTo>
                  <a:cubicBezTo>
                    <a:pt x="277582" y="360157"/>
                    <a:pt x="265476" y="360033"/>
                    <a:pt x="257999" y="367529"/>
                  </a:cubicBezTo>
                  <a:lnTo>
                    <a:pt x="86549" y="538979"/>
                  </a:lnTo>
                  <a:cubicBezTo>
                    <a:pt x="82977" y="542551"/>
                    <a:pt x="80967" y="547409"/>
                    <a:pt x="80967" y="552448"/>
                  </a:cubicBezTo>
                  <a:lnTo>
                    <a:pt x="80967" y="582661"/>
                  </a:lnTo>
                  <a:lnTo>
                    <a:pt x="41162" y="622475"/>
                  </a:lnTo>
                  <a:cubicBezTo>
                    <a:pt x="30894" y="632743"/>
                    <a:pt x="23808" y="645659"/>
                    <a:pt x="20655" y="659814"/>
                  </a:cubicBezTo>
                  <a:lnTo>
                    <a:pt x="11711" y="700076"/>
                  </a:lnTo>
                  <a:cubicBezTo>
                    <a:pt x="9958" y="707953"/>
                    <a:pt x="10892" y="715954"/>
                    <a:pt x="13959" y="723164"/>
                  </a:cubicBezTo>
                  <a:cubicBezTo>
                    <a:pt x="13883" y="723240"/>
                    <a:pt x="4186" y="732861"/>
                    <a:pt x="4186" y="732861"/>
                  </a:cubicBezTo>
                  <a:cubicBezTo>
                    <a:pt x="-1395" y="738423"/>
                    <a:pt x="-1395" y="747482"/>
                    <a:pt x="4186" y="753063"/>
                  </a:cubicBezTo>
                  <a:cubicBezTo>
                    <a:pt x="9768" y="758645"/>
                    <a:pt x="18817" y="758645"/>
                    <a:pt x="24398" y="753063"/>
                  </a:cubicBezTo>
                  <a:cubicBezTo>
                    <a:pt x="24398" y="753063"/>
                    <a:pt x="34009" y="743376"/>
                    <a:pt x="34076" y="743319"/>
                  </a:cubicBezTo>
                  <a:cubicBezTo>
                    <a:pt x="41410" y="746434"/>
                    <a:pt x="48916" y="747367"/>
                    <a:pt x="57174" y="745548"/>
                  </a:cubicBezTo>
                  <a:lnTo>
                    <a:pt x="97426" y="736604"/>
                  </a:lnTo>
                  <a:cubicBezTo>
                    <a:pt x="111600" y="733451"/>
                    <a:pt x="124516" y="726365"/>
                    <a:pt x="134784" y="716106"/>
                  </a:cubicBezTo>
                  <a:lnTo>
                    <a:pt x="732620" y="118260"/>
                  </a:lnTo>
                  <a:cubicBezTo>
                    <a:pt x="738688" y="112193"/>
                    <a:pt x="739802" y="103049"/>
                    <a:pt x="735982" y="95848"/>
                  </a:cubicBezTo>
                  <a:lnTo>
                    <a:pt x="751670" y="80160"/>
                  </a:lnTo>
                  <a:cubicBezTo>
                    <a:pt x="759100" y="72702"/>
                    <a:pt x="759100" y="60643"/>
                    <a:pt x="751661" y="53204"/>
                  </a:cubicBezTo>
                  <a:close/>
                  <a:moveTo>
                    <a:pt x="39610" y="706257"/>
                  </a:moveTo>
                  <a:lnTo>
                    <a:pt x="48554" y="665995"/>
                  </a:lnTo>
                  <a:cubicBezTo>
                    <a:pt x="50516" y="657137"/>
                    <a:pt x="54945" y="649069"/>
                    <a:pt x="61365" y="642649"/>
                  </a:cubicBezTo>
                  <a:lnTo>
                    <a:pt x="85044" y="618970"/>
                  </a:lnTo>
                  <a:cubicBezTo>
                    <a:pt x="85282" y="619018"/>
                    <a:pt x="104780" y="619123"/>
                    <a:pt x="104780" y="619123"/>
                  </a:cubicBezTo>
                  <a:cubicBezTo>
                    <a:pt x="106047" y="619123"/>
                    <a:pt x="107256" y="618618"/>
                    <a:pt x="108152" y="617732"/>
                  </a:cubicBezTo>
                  <a:lnTo>
                    <a:pt x="428630" y="297244"/>
                  </a:lnTo>
                  <a:lnTo>
                    <a:pt x="470911" y="339526"/>
                  </a:lnTo>
                  <a:lnTo>
                    <a:pt x="114571" y="695885"/>
                  </a:lnTo>
                  <a:cubicBezTo>
                    <a:pt x="108152" y="702286"/>
                    <a:pt x="100084" y="706715"/>
                    <a:pt x="91226" y="708686"/>
                  </a:cubicBezTo>
                  <a:lnTo>
                    <a:pt x="50973" y="717630"/>
                  </a:lnTo>
                  <a:cubicBezTo>
                    <a:pt x="44125" y="719145"/>
                    <a:pt x="38095" y="713058"/>
                    <a:pt x="39610" y="706257"/>
                  </a:cubicBezTo>
                  <a:close/>
                  <a:moveTo>
                    <a:pt x="417714" y="286329"/>
                  </a:moveTo>
                  <a:lnTo>
                    <a:pt x="421896" y="290510"/>
                  </a:lnTo>
                  <a:lnTo>
                    <a:pt x="102808" y="609598"/>
                  </a:lnTo>
                  <a:lnTo>
                    <a:pt x="94436" y="609598"/>
                  </a:lnTo>
                  <a:lnTo>
                    <a:pt x="417714" y="286329"/>
                  </a:lnTo>
                  <a:close/>
                  <a:moveTo>
                    <a:pt x="109542" y="567554"/>
                  </a:moveTo>
                  <a:lnTo>
                    <a:pt x="109542" y="556391"/>
                  </a:lnTo>
                  <a:lnTo>
                    <a:pt x="271467" y="394466"/>
                  </a:lnTo>
                  <a:lnTo>
                    <a:pt x="277049" y="400048"/>
                  </a:lnTo>
                  <a:lnTo>
                    <a:pt x="109542" y="567554"/>
                  </a:lnTo>
                  <a:close/>
                  <a:moveTo>
                    <a:pt x="477645" y="332792"/>
                  </a:moveTo>
                  <a:lnTo>
                    <a:pt x="435364" y="290510"/>
                  </a:lnTo>
                  <a:lnTo>
                    <a:pt x="498667" y="227207"/>
                  </a:lnTo>
                  <a:cubicBezTo>
                    <a:pt x="500515" y="225350"/>
                    <a:pt x="500515" y="222330"/>
                    <a:pt x="498667" y="220473"/>
                  </a:cubicBezTo>
                  <a:cubicBezTo>
                    <a:pt x="496810" y="218615"/>
                    <a:pt x="493781" y="218615"/>
                    <a:pt x="491933" y="220473"/>
                  </a:cubicBezTo>
                  <a:lnTo>
                    <a:pt x="428630" y="283776"/>
                  </a:lnTo>
                  <a:lnTo>
                    <a:pt x="424448" y="279595"/>
                  </a:lnTo>
                  <a:lnTo>
                    <a:pt x="595317" y="108716"/>
                  </a:lnTo>
                  <a:lnTo>
                    <a:pt x="595317" y="117088"/>
                  </a:lnTo>
                  <a:lnTo>
                    <a:pt x="558608" y="153798"/>
                  </a:lnTo>
                  <a:cubicBezTo>
                    <a:pt x="556751" y="155655"/>
                    <a:pt x="556751" y="158675"/>
                    <a:pt x="558608" y="160532"/>
                  </a:cubicBezTo>
                  <a:cubicBezTo>
                    <a:pt x="560465" y="162389"/>
                    <a:pt x="563485" y="162389"/>
                    <a:pt x="565342" y="160532"/>
                  </a:cubicBezTo>
                  <a:lnTo>
                    <a:pt x="603442" y="122432"/>
                  </a:lnTo>
                  <a:cubicBezTo>
                    <a:pt x="604337" y="121537"/>
                    <a:pt x="604842" y="120327"/>
                    <a:pt x="604842" y="119060"/>
                  </a:cubicBezTo>
                  <a:cubicBezTo>
                    <a:pt x="604842" y="119060"/>
                    <a:pt x="604728" y="99562"/>
                    <a:pt x="604709" y="99324"/>
                  </a:cubicBezTo>
                  <a:lnTo>
                    <a:pt x="652467" y="51566"/>
                  </a:lnTo>
                  <a:lnTo>
                    <a:pt x="705674" y="104773"/>
                  </a:lnTo>
                  <a:lnTo>
                    <a:pt x="477645" y="332792"/>
                  </a:lnTo>
                  <a:close/>
                  <a:moveTo>
                    <a:pt x="709617" y="81779"/>
                  </a:moveTo>
                  <a:lnTo>
                    <a:pt x="675461" y="47623"/>
                  </a:lnTo>
                  <a:lnTo>
                    <a:pt x="690567" y="32516"/>
                  </a:lnTo>
                  <a:lnTo>
                    <a:pt x="724724" y="66673"/>
                  </a:lnTo>
                  <a:lnTo>
                    <a:pt x="709617" y="81779"/>
                  </a:lnTo>
                  <a:close/>
                  <a:moveTo>
                    <a:pt x="546302" y="172838"/>
                  </a:moveTo>
                  <a:cubicBezTo>
                    <a:pt x="548159" y="174696"/>
                    <a:pt x="548159" y="177715"/>
                    <a:pt x="546302" y="179573"/>
                  </a:cubicBezTo>
                  <a:lnTo>
                    <a:pt x="517727" y="208148"/>
                  </a:lnTo>
                  <a:cubicBezTo>
                    <a:pt x="515869" y="210014"/>
                    <a:pt x="512850" y="210005"/>
                    <a:pt x="510992" y="208157"/>
                  </a:cubicBezTo>
                  <a:cubicBezTo>
                    <a:pt x="509135" y="206300"/>
                    <a:pt x="509135" y="203280"/>
                    <a:pt x="510992" y="201423"/>
                  </a:cubicBezTo>
                  <a:lnTo>
                    <a:pt x="539568" y="172848"/>
                  </a:lnTo>
                  <a:cubicBezTo>
                    <a:pt x="541425" y="170981"/>
                    <a:pt x="544435" y="170981"/>
                    <a:pt x="546302" y="1728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upo 30" descr="icono de dedo apuntando">
            <a:extLst>
              <a:ext uri="{FF2B5EF4-FFF2-40B4-BE49-F238E27FC236}">
                <a16:creationId xmlns:a16="http://schemas.microsoft.com/office/drawing/2014/main" id="{9D9EBFF5-8D34-E741-8190-FAEBA36336FB}"/>
              </a:ext>
            </a:extLst>
          </p:cNvPr>
          <p:cNvGrpSpPr/>
          <p:nvPr/>
        </p:nvGrpSpPr>
        <p:grpSpPr>
          <a:xfrm>
            <a:off x="39920" y="4770895"/>
            <a:ext cx="852805" cy="852805"/>
            <a:chOff x="3233202" y="2517078"/>
            <a:chExt cx="852805" cy="852805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A4B742DE-209A-704E-93B0-6C2C32496F48}"/>
                </a:ext>
              </a:extLst>
            </p:cNvPr>
            <p:cNvSpPr/>
            <p:nvPr/>
          </p:nvSpPr>
          <p:spPr>
            <a:xfrm>
              <a:off x="3233202" y="2517078"/>
              <a:ext cx="852805" cy="852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a libre: Forma 12" descr="Icono de dedo tocando">
              <a:extLst>
                <a:ext uri="{FF2B5EF4-FFF2-40B4-BE49-F238E27FC236}">
                  <a16:creationId xmlns:a16="http://schemas.microsoft.com/office/drawing/2014/main" id="{4316A831-D006-2540-9635-02A631EF4F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7047" y="2741868"/>
              <a:ext cx="285115" cy="403225"/>
            </a:xfrm>
            <a:custGeom>
              <a:avLst/>
              <a:gdLst>
                <a:gd name="connsiteX0" fmla="*/ 245507 w 640794"/>
                <a:gd name="connsiteY0" fmla="*/ 201930 h 904875"/>
                <a:gd name="connsiteX1" fmla="*/ 215979 w 640794"/>
                <a:gd name="connsiteY1" fmla="*/ 232410 h 904875"/>
                <a:gd name="connsiteX2" fmla="*/ 215979 w 640794"/>
                <a:gd name="connsiteY2" fmla="*/ 607695 h 904875"/>
                <a:gd name="connsiteX3" fmla="*/ 194072 w 640794"/>
                <a:gd name="connsiteY3" fmla="*/ 640079 h 904875"/>
                <a:gd name="connsiteX4" fmla="*/ 155972 w 640794"/>
                <a:gd name="connsiteY4" fmla="*/ 632460 h 904875"/>
                <a:gd name="connsiteX5" fmla="*/ 97869 w 640794"/>
                <a:gd name="connsiteY5" fmla="*/ 574357 h 904875"/>
                <a:gd name="connsiteX6" fmla="*/ 75962 w 640794"/>
                <a:gd name="connsiteY6" fmla="*/ 565785 h 904875"/>
                <a:gd name="connsiteX7" fmla="*/ 58817 w 640794"/>
                <a:gd name="connsiteY7" fmla="*/ 571500 h 904875"/>
                <a:gd name="connsiteX8" fmla="*/ 45482 w 640794"/>
                <a:gd name="connsiteY8" fmla="*/ 592454 h 904875"/>
                <a:gd name="connsiteX9" fmla="*/ 52149 w 640794"/>
                <a:gd name="connsiteY9" fmla="*/ 616267 h 904875"/>
                <a:gd name="connsiteX10" fmla="*/ 195977 w 640794"/>
                <a:gd name="connsiteY10" fmla="*/ 790575 h 904875"/>
                <a:gd name="connsiteX11" fmla="*/ 340757 w 640794"/>
                <a:gd name="connsiteY11" fmla="*/ 859155 h 904875"/>
                <a:gd name="connsiteX12" fmla="*/ 431244 w 640794"/>
                <a:gd name="connsiteY12" fmla="*/ 859155 h 904875"/>
                <a:gd name="connsiteX13" fmla="*/ 545544 w 640794"/>
                <a:gd name="connsiteY13" fmla="*/ 811530 h 904875"/>
                <a:gd name="connsiteX14" fmla="*/ 593169 w 640794"/>
                <a:gd name="connsiteY14" fmla="*/ 697230 h 904875"/>
                <a:gd name="connsiteX15" fmla="*/ 593169 w 640794"/>
                <a:gd name="connsiteY15" fmla="*/ 518160 h 904875"/>
                <a:gd name="connsiteX16" fmla="*/ 563642 w 640794"/>
                <a:gd name="connsiteY16" fmla="*/ 488632 h 904875"/>
                <a:gd name="connsiteX17" fmla="*/ 534114 w 640794"/>
                <a:gd name="connsiteY17" fmla="*/ 518160 h 904875"/>
                <a:gd name="connsiteX18" fmla="*/ 534114 w 640794"/>
                <a:gd name="connsiteY18" fmla="*/ 521017 h 904875"/>
                <a:gd name="connsiteX19" fmla="*/ 534114 w 640794"/>
                <a:gd name="connsiteY19" fmla="*/ 553402 h 904875"/>
                <a:gd name="connsiteX20" fmla="*/ 511254 w 640794"/>
                <a:gd name="connsiteY20" fmla="*/ 576262 h 904875"/>
                <a:gd name="connsiteX21" fmla="*/ 488394 w 640794"/>
                <a:gd name="connsiteY21" fmla="*/ 553402 h 904875"/>
                <a:gd name="connsiteX22" fmla="*/ 488394 w 640794"/>
                <a:gd name="connsiteY22" fmla="*/ 486727 h 904875"/>
                <a:gd name="connsiteX23" fmla="*/ 457914 w 640794"/>
                <a:gd name="connsiteY23" fmla="*/ 456247 h 904875"/>
                <a:gd name="connsiteX24" fmla="*/ 427434 w 640794"/>
                <a:gd name="connsiteY24" fmla="*/ 486727 h 904875"/>
                <a:gd name="connsiteX25" fmla="*/ 427434 w 640794"/>
                <a:gd name="connsiteY25" fmla="*/ 521970 h 904875"/>
                <a:gd name="connsiteX26" fmla="*/ 404574 w 640794"/>
                <a:gd name="connsiteY26" fmla="*/ 544830 h 904875"/>
                <a:gd name="connsiteX27" fmla="*/ 381714 w 640794"/>
                <a:gd name="connsiteY27" fmla="*/ 521970 h 904875"/>
                <a:gd name="connsiteX28" fmla="*/ 381714 w 640794"/>
                <a:gd name="connsiteY28" fmla="*/ 455295 h 904875"/>
                <a:gd name="connsiteX29" fmla="*/ 351234 w 640794"/>
                <a:gd name="connsiteY29" fmla="*/ 424815 h 904875"/>
                <a:gd name="connsiteX30" fmla="*/ 320754 w 640794"/>
                <a:gd name="connsiteY30" fmla="*/ 455295 h 904875"/>
                <a:gd name="connsiteX31" fmla="*/ 320754 w 640794"/>
                <a:gd name="connsiteY31" fmla="*/ 490537 h 904875"/>
                <a:gd name="connsiteX32" fmla="*/ 297894 w 640794"/>
                <a:gd name="connsiteY32" fmla="*/ 513397 h 904875"/>
                <a:gd name="connsiteX33" fmla="*/ 275034 w 640794"/>
                <a:gd name="connsiteY33" fmla="*/ 490537 h 904875"/>
                <a:gd name="connsiteX34" fmla="*/ 275034 w 640794"/>
                <a:gd name="connsiteY34" fmla="*/ 231457 h 904875"/>
                <a:gd name="connsiteX35" fmla="*/ 266462 w 640794"/>
                <a:gd name="connsiteY35" fmla="*/ 210502 h 904875"/>
                <a:gd name="connsiteX36" fmla="*/ 245507 w 640794"/>
                <a:gd name="connsiteY36" fmla="*/ 201930 h 904875"/>
                <a:gd name="connsiteX37" fmla="*/ 246459 w 640794"/>
                <a:gd name="connsiteY37" fmla="*/ 157162 h 904875"/>
                <a:gd name="connsiteX38" fmla="*/ 299799 w 640794"/>
                <a:gd name="connsiteY38" fmla="*/ 179069 h 904875"/>
                <a:gd name="connsiteX39" fmla="*/ 321707 w 640794"/>
                <a:gd name="connsiteY39" fmla="*/ 232410 h 904875"/>
                <a:gd name="connsiteX40" fmla="*/ 321707 w 640794"/>
                <a:gd name="connsiteY40" fmla="*/ 386714 h 904875"/>
                <a:gd name="connsiteX41" fmla="*/ 352187 w 640794"/>
                <a:gd name="connsiteY41" fmla="*/ 380047 h 904875"/>
                <a:gd name="connsiteX42" fmla="*/ 419814 w 640794"/>
                <a:gd name="connsiteY42" fmla="*/ 421957 h 904875"/>
                <a:gd name="connsiteX43" fmla="*/ 457914 w 640794"/>
                <a:gd name="connsiteY43" fmla="*/ 411480 h 904875"/>
                <a:gd name="connsiteX44" fmla="*/ 525542 w 640794"/>
                <a:gd name="connsiteY44" fmla="*/ 453390 h 904875"/>
                <a:gd name="connsiteX45" fmla="*/ 563642 w 640794"/>
                <a:gd name="connsiteY45" fmla="*/ 442912 h 904875"/>
                <a:gd name="connsiteX46" fmla="*/ 638889 w 640794"/>
                <a:gd name="connsiteY46" fmla="*/ 518160 h 904875"/>
                <a:gd name="connsiteX47" fmla="*/ 640794 w 640794"/>
                <a:gd name="connsiteY47" fmla="*/ 697230 h 904875"/>
                <a:gd name="connsiteX48" fmla="*/ 579834 w 640794"/>
                <a:gd name="connsiteY48" fmla="*/ 843915 h 904875"/>
                <a:gd name="connsiteX49" fmla="*/ 433149 w 640794"/>
                <a:gd name="connsiteY49" fmla="*/ 904875 h 904875"/>
                <a:gd name="connsiteX50" fmla="*/ 342662 w 640794"/>
                <a:gd name="connsiteY50" fmla="*/ 904875 h 904875"/>
                <a:gd name="connsiteX51" fmla="*/ 162639 w 640794"/>
                <a:gd name="connsiteY51" fmla="*/ 820102 h 904875"/>
                <a:gd name="connsiteX52" fmla="*/ 17859 w 640794"/>
                <a:gd name="connsiteY52" fmla="*/ 645795 h 904875"/>
                <a:gd name="connsiteX53" fmla="*/ 714 w 640794"/>
                <a:gd name="connsiteY53" fmla="*/ 585787 h 904875"/>
                <a:gd name="connsiteX54" fmla="*/ 34052 w 640794"/>
                <a:gd name="connsiteY54" fmla="*/ 533400 h 904875"/>
                <a:gd name="connsiteX55" fmla="*/ 131207 w 640794"/>
                <a:gd name="connsiteY55" fmla="*/ 542925 h 904875"/>
                <a:gd name="connsiteX56" fmla="*/ 171212 w 640794"/>
                <a:gd name="connsiteY56" fmla="*/ 582930 h 904875"/>
                <a:gd name="connsiteX57" fmla="*/ 171212 w 640794"/>
                <a:gd name="connsiteY57" fmla="*/ 233362 h 904875"/>
                <a:gd name="connsiteX58" fmla="*/ 246459 w 640794"/>
                <a:gd name="connsiteY58" fmla="*/ 157162 h 904875"/>
                <a:gd name="connsiteX59" fmla="*/ 393144 w 640794"/>
                <a:gd name="connsiteY59" fmla="*/ 61198 h 904875"/>
                <a:gd name="connsiteX60" fmla="*/ 409336 w 640794"/>
                <a:gd name="connsiteY60" fmla="*/ 67627 h 904875"/>
                <a:gd name="connsiteX61" fmla="*/ 409336 w 640794"/>
                <a:gd name="connsiteY61" fmla="*/ 100012 h 904875"/>
                <a:gd name="connsiteX62" fmla="*/ 355996 w 640794"/>
                <a:gd name="connsiteY62" fmla="*/ 153352 h 904875"/>
                <a:gd name="connsiteX63" fmla="*/ 339804 w 640794"/>
                <a:gd name="connsiteY63" fmla="*/ 160020 h 904875"/>
                <a:gd name="connsiteX64" fmla="*/ 323611 w 640794"/>
                <a:gd name="connsiteY64" fmla="*/ 153352 h 904875"/>
                <a:gd name="connsiteX65" fmla="*/ 323611 w 640794"/>
                <a:gd name="connsiteY65" fmla="*/ 120967 h 904875"/>
                <a:gd name="connsiteX66" fmla="*/ 376951 w 640794"/>
                <a:gd name="connsiteY66" fmla="*/ 67627 h 904875"/>
                <a:gd name="connsiteX67" fmla="*/ 393144 w 640794"/>
                <a:gd name="connsiteY67" fmla="*/ 61198 h 904875"/>
                <a:gd name="connsiteX68" fmla="*/ 97869 w 640794"/>
                <a:gd name="connsiteY68" fmla="*/ 61198 h 904875"/>
                <a:gd name="connsiteX69" fmla="*/ 114061 w 640794"/>
                <a:gd name="connsiteY69" fmla="*/ 67627 h 904875"/>
                <a:gd name="connsiteX70" fmla="*/ 167401 w 640794"/>
                <a:gd name="connsiteY70" fmla="*/ 120967 h 904875"/>
                <a:gd name="connsiteX71" fmla="*/ 167401 w 640794"/>
                <a:gd name="connsiteY71" fmla="*/ 153352 h 904875"/>
                <a:gd name="connsiteX72" fmla="*/ 151209 w 640794"/>
                <a:gd name="connsiteY72" fmla="*/ 160020 h 904875"/>
                <a:gd name="connsiteX73" fmla="*/ 135016 w 640794"/>
                <a:gd name="connsiteY73" fmla="*/ 153352 h 904875"/>
                <a:gd name="connsiteX74" fmla="*/ 81676 w 640794"/>
                <a:gd name="connsiteY74" fmla="*/ 100012 h 904875"/>
                <a:gd name="connsiteX75" fmla="*/ 81676 w 640794"/>
                <a:gd name="connsiteY75" fmla="*/ 67627 h 904875"/>
                <a:gd name="connsiteX76" fmla="*/ 97869 w 640794"/>
                <a:gd name="connsiteY76" fmla="*/ 61198 h 904875"/>
                <a:gd name="connsiteX77" fmla="*/ 245507 w 640794"/>
                <a:gd name="connsiteY77" fmla="*/ 0 h 904875"/>
                <a:gd name="connsiteX78" fmla="*/ 268367 w 640794"/>
                <a:gd name="connsiteY78" fmla="*/ 22860 h 904875"/>
                <a:gd name="connsiteX79" fmla="*/ 268367 w 640794"/>
                <a:gd name="connsiteY79" fmla="*/ 98108 h 904875"/>
                <a:gd name="connsiteX80" fmla="*/ 245507 w 640794"/>
                <a:gd name="connsiteY80" fmla="*/ 120968 h 904875"/>
                <a:gd name="connsiteX81" fmla="*/ 222647 w 640794"/>
                <a:gd name="connsiteY81" fmla="*/ 98108 h 904875"/>
                <a:gd name="connsiteX82" fmla="*/ 222647 w 640794"/>
                <a:gd name="connsiteY82" fmla="*/ 22860 h 904875"/>
                <a:gd name="connsiteX83" fmla="*/ 245507 w 640794"/>
                <a:gd name="connsiteY83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40794" h="904875">
                  <a:moveTo>
                    <a:pt x="245507" y="201930"/>
                  </a:moveTo>
                  <a:cubicBezTo>
                    <a:pt x="229314" y="201930"/>
                    <a:pt x="215979" y="216217"/>
                    <a:pt x="215979" y="232410"/>
                  </a:cubicBezTo>
                  <a:lnTo>
                    <a:pt x="215979" y="607695"/>
                  </a:lnTo>
                  <a:cubicBezTo>
                    <a:pt x="215979" y="621982"/>
                    <a:pt x="207407" y="634365"/>
                    <a:pt x="194072" y="640079"/>
                  </a:cubicBezTo>
                  <a:cubicBezTo>
                    <a:pt x="180737" y="645795"/>
                    <a:pt x="166449" y="642937"/>
                    <a:pt x="155972" y="632460"/>
                  </a:cubicBezTo>
                  <a:lnTo>
                    <a:pt x="97869" y="574357"/>
                  </a:lnTo>
                  <a:cubicBezTo>
                    <a:pt x="92154" y="568642"/>
                    <a:pt x="83582" y="565785"/>
                    <a:pt x="75962" y="565785"/>
                  </a:cubicBezTo>
                  <a:cubicBezTo>
                    <a:pt x="70247" y="565785"/>
                    <a:pt x="63579" y="567690"/>
                    <a:pt x="58817" y="571500"/>
                  </a:cubicBezTo>
                  <a:cubicBezTo>
                    <a:pt x="51197" y="576262"/>
                    <a:pt x="46434" y="583882"/>
                    <a:pt x="45482" y="592454"/>
                  </a:cubicBezTo>
                  <a:cubicBezTo>
                    <a:pt x="44529" y="601027"/>
                    <a:pt x="46434" y="609600"/>
                    <a:pt x="52149" y="616267"/>
                  </a:cubicBezTo>
                  <a:lnTo>
                    <a:pt x="195977" y="790575"/>
                  </a:lnTo>
                  <a:cubicBezTo>
                    <a:pt x="232172" y="834390"/>
                    <a:pt x="284559" y="859155"/>
                    <a:pt x="340757" y="859155"/>
                  </a:cubicBezTo>
                  <a:lnTo>
                    <a:pt x="431244" y="859155"/>
                  </a:lnTo>
                  <a:cubicBezTo>
                    <a:pt x="474107" y="859155"/>
                    <a:pt x="515064" y="842010"/>
                    <a:pt x="545544" y="811530"/>
                  </a:cubicBezTo>
                  <a:cubicBezTo>
                    <a:pt x="576024" y="781050"/>
                    <a:pt x="593169" y="741045"/>
                    <a:pt x="593169" y="697230"/>
                  </a:cubicBezTo>
                  <a:lnTo>
                    <a:pt x="593169" y="518160"/>
                  </a:lnTo>
                  <a:cubicBezTo>
                    <a:pt x="593169" y="501967"/>
                    <a:pt x="579834" y="488632"/>
                    <a:pt x="563642" y="488632"/>
                  </a:cubicBezTo>
                  <a:cubicBezTo>
                    <a:pt x="547449" y="488632"/>
                    <a:pt x="534114" y="501967"/>
                    <a:pt x="534114" y="518160"/>
                  </a:cubicBezTo>
                  <a:cubicBezTo>
                    <a:pt x="534114" y="519112"/>
                    <a:pt x="534114" y="520065"/>
                    <a:pt x="534114" y="521017"/>
                  </a:cubicBezTo>
                  <a:lnTo>
                    <a:pt x="534114" y="553402"/>
                  </a:lnTo>
                  <a:cubicBezTo>
                    <a:pt x="534114" y="565785"/>
                    <a:pt x="523637" y="576262"/>
                    <a:pt x="511254" y="576262"/>
                  </a:cubicBezTo>
                  <a:cubicBezTo>
                    <a:pt x="498872" y="576262"/>
                    <a:pt x="488394" y="565785"/>
                    <a:pt x="488394" y="553402"/>
                  </a:cubicBezTo>
                  <a:lnTo>
                    <a:pt x="488394" y="486727"/>
                  </a:lnTo>
                  <a:cubicBezTo>
                    <a:pt x="488394" y="469582"/>
                    <a:pt x="474107" y="456247"/>
                    <a:pt x="457914" y="456247"/>
                  </a:cubicBezTo>
                  <a:cubicBezTo>
                    <a:pt x="440769" y="456247"/>
                    <a:pt x="427434" y="470535"/>
                    <a:pt x="427434" y="486727"/>
                  </a:cubicBezTo>
                  <a:lnTo>
                    <a:pt x="427434" y="521970"/>
                  </a:lnTo>
                  <a:cubicBezTo>
                    <a:pt x="427434" y="534352"/>
                    <a:pt x="416957" y="544830"/>
                    <a:pt x="404574" y="544830"/>
                  </a:cubicBezTo>
                  <a:cubicBezTo>
                    <a:pt x="392192" y="544830"/>
                    <a:pt x="381714" y="534352"/>
                    <a:pt x="381714" y="521970"/>
                  </a:cubicBezTo>
                  <a:lnTo>
                    <a:pt x="381714" y="455295"/>
                  </a:lnTo>
                  <a:cubicBezTo>
                    <a:pt x="381714" y="438150"/>
                    <a:pt x="367427" y="424815"/>
                    <a:pt x="351234" y="424815"/>
                  </a:cubicBezTo>
                  <a:cubicBezTo>
                    <a:pt x="334089" y="424815"/>
                    <a:pt x="320754" y="439102"/>
                    <a:pt x="320754" y="455295"/>
                  </a:cubicBezTo>
                  <a:lnTo>
                    <a:pt x="320754" y="490537"/>
                  </a:lnTo>
                  <a:cubicBezTo>
                    <a:pt x="320754" y="502920"/>
                    <a:pt x="310277" y="513397"/>
                    <a:pt x="297894" y="513397"/>
                  </a:cubicBezTo>
                  <a:cubicBezTo>
                    <a:pt x="285512" y="513397"/>
                    <a:pt x="275034" y="502920"/>
                    <a:pt x="275034" y="490537"/>
                  </a:cubicBezTo>
                  <a:lnTo>
                    <a:pt x="275034" y="231457"/>
                  </a:lnTo>
                  <a:cubicBezTo>
                    <a:pt x="275034" y="223837"/>
                    <a:pt x="272177" y="216217"/>
                    <a:pt x="266462" y="210502"/>
                  </a:cubicBezTo>
                  <a:cubicBezTo>
                    <a:pt x="260747" y="204787"/>
                    <a:pt x="253127" y="201930"/>
                    <a:pt x="245507" y="201930"/>
                  </a:cubicBezTo>
                  <a:close/>
                  <a:moveTo>
                    <a:pt x="246459" y="157162"/>
                  </a:moveTo>
                  <a:cubicBezTo>
                    <a:pt x="266462" y="157162"/>
                    <a:pt x="285512" y="164782"/>
                    <a:pt x="299799" y="179069"/>
                  </a:cubicBezTo>
                  <a:cubicBezTo>
                    <a:pt x="314087" y="193357"/>
                    <a:pt x="321707" y="212407"/>
                    <a:pt x="321707" y="232410"/>
                  </a:cubicBezTo>
                  <a:lnTo>
                    <a:pt x="321707" y="386714"/>
                  </a:lnTo>
                  <a:cubicBezTo>
                    <a:pt x="331232" y="381952"/>
                    <a:pt x="341709" y="380047"/>
                    <a:pt x="352187" y="380047"/>
                  </a:cubicBezTo>
                  <a:cubicBezTo>
                    <a:pt x="381714" y="380047"/>
                    <a:pt x="407432" y="397192"/>
                    <a:pt x="419814" y="421957"/>
                  </a:cubicBezTo>
                  <a:cubicBezTo>
                    <a:pt x="431244" y="415289"/>
                    <a:pt x="443627" y="411480"/>
                    <a:pt x="457914" y="411480"/>
                  </a:cubicBezTo>
                  <a:cubicBezTo>
                    <a:pt x="487442" y="411480"/>
                    <a:pt x="513159" y="428625"/>
                    <a:pt x="525542" y="453390"/>
                  </a:cubicBezTo>
                  <a:cubicBezTo>
                    <a:pt x="536972" y="446722"/>
                    <a:pt x="549354" y="442912"/>
                    <a:pt x="563642" y="442912"/>
                  </a:cubicBezTo>
                  <a:cubicBezTo>
                    <a:pt x="604599" y="442912"/>
                    <a:pt x="638889" y="476250"/>
                    <a:pt x="638889" y="518160"/>
                  </a:cubicBezTo>
                  <a:lnTo>
                    <a:pt x="640794" y="697230"/>
                  </a:lnTo>
                  <a:cubicBezTo>
                    <a:pt x="640794" y="752475"/>
                    <a:pt x="618887" y="804862"/>
                    <a:pt x="579834" y="843915"/>
                  </a:cubicBezTo>
                  <a:cubicBezTo>
                    <a:pt x="540782" y="882967"/>
                    <a:pt x="488394" y="904875"/>
                    <a:pt x="433149" y="904875"/>
                  </a:cubicBezTo>
                  <a:lnTo>
                    <a:pt x="342662" y="904875"/>
                  </a:lnTo>
                  <a:cubicBezTo>
                    <a:pt x="273129" y="904875"/>
                    <a:pt x="207407" y="874395"/>
                    <a:pt x="162639" y="820102"/>
                  </a:cubicBezTo>
                  <a:lnTo>
                    <a:pt x="17859" y="645795"/>
                  </a:lnTo>
                  <a:cubicBezTo>
                    <a:pt x="3572" y="628650"/>
                    <a:pt x="-2143" y="606742"/>
                    <a:pt x="714" y="585787"/>
                  </a:cubicBezTo>
                  <a:cubicBezTo>
                    <a:pt x="4524" y="564832"/>
                    <a:pt x="15954" y="545782"/>
                    <a:pt x="34052" y="533400"/>
                  </a:cubicBezTo>
                  <a:cubicBezTo>
                    <a:pt x="64532" y="513397"/>
                    <a:pt x="105489" y="517207"/>
                    <a:pt x="131207" y="542925"/>
                  </a:cubicBezTo>
                  <a:lnTo>
                    <a:pt x="171212" y="582930"/>
                  </a:lnTo>
                  <a:lnTo>
                    <a:pt x="171212" y="233362"/>
                  </a:lnTo>
                  <a:cubicBezTo>
                    <a:pt x="171212" y="191452"/>
                    <a:pt x="204549" y="157162"/>
                    <a:pt x="246459" y="157162"/>
                  </a:cubicBezTo>
                  <a:close/>
                  <a:moveTo>
                    <a:pt x="393144" y="61198"/>
                  </a:moveTo>
                  <a:cubicBezTo>
                    <a:pt x="399097" y="61198"/>
                    <a:pt x="405050" y="63341"/>
                    <a:pt x="409336" y="67627"/>
                  </a:cubicBezTo>
                  <a:cubicBezTo>
                    <a:pt x="417909" y="76200"/>
                    <a:pt x="417909" y="91440"/>
                    <a:pt x="409336" y="100012"/>
                  </a:cubicBezTo>
                  <a:lnTo>
                    <a:pt x="355996" y="153352"/>
                  </a:lnTo>
                  <a:cubicBezTo>
                    <a:pt x="351234" y="158115"/>
                    <a:pt x="345519" y="160020"/>
                    <a:pt x="339804" y="160020"/>
                  </a:cubicBezTo>
                  <a:cubicBezTo>
                    <a:pt x="334089" y="160020"/>
                    <a:pt x="328374" y="158115"/>
                    <a:pt x="323611" y="153352"/>
                  </a:cubicBezTo>
                  <a:cubicBezTo>
                    <a:pt x="315039" y="144780"/>
                    <a:pt x="315039" y="129540"/>
                    <a:pt x="323611" y="120967"/>
                  </a:cubicBezTo>
                  <a:lnTo>
                    <a:pt x="376951" y="67627"/>
                  </a:lnTo>
                  <a:cubicBezTo>
                    <a:pt x="381238" y="63341"/>
                    <a:pt x="387191" y="61198"/>
                    <a:pt x="393144" y="61198"/>
                  </a:cubicBezTo>
                  <a:close/>
                  <a:moveTo>
                    <a:pt x="97869" y="61198"/>
                  </a:moveTo>
                  <a:cubicBezTo>
                    <a:pt x="103822" y="61198"/>
                    <a:pt x="109775" y="63341"/>
                    <a:pt x="114061" y="67627"/>
                  </a:cubicBezTo>
                  <a:lnTo>
                    <a:pt x="167401" y="120967"/>
                  </a:lnTo>
                  <a:cubicBezTo>
                    <a:pt x="175974" y="129540"/>
                    <a:pt x="175974" y="144780"/>
                    <a:pt x="167401" y="153352"/>
                  </a:cubicBezTo>
                  <a:cubicBezTo>
                    <a:pt x="162639" y="158115"/>
                    <a:pt x="156924" y="160020"/>
                    <a:pt x="151209" y="160020"/>
                  </a:cubicBezTo>
                  <a:cubicBezTo>
                    <a:pt x="145494" y="160020"/>
                    <a:pt x="139779" y="158115"/>
                    <a:pt x="135016" y="153352"/>
                  </a:cubicBezTo>
                  <a:lnTo>
                    <a:pt x="81676" y="100012"/>
                  </a:lnTo>
                  <a:cubicBezTo>
                    <a:pt x="73104" y="91440"/>
                    <a:pt x="73104" y="76200"/>
                    <a:pt x="81676" y="67627"/>
                  </a:cubicBezTo>
                  <a:cubicBezTo>
                    <a:pt x="85963" y="63341"/>
                    <a:pt x="91916" y="61198"/>
                    <a:pt x="97869" y="61198"/>
                  </a:cubicBezTo>
                  <a:close/>
                  <a:moveTo>
                    <a:pt x="245507" y="0"/>
                  </a:moveTo>
                  <a:cubicBezTo>
                    <a:pt x="257889" y="0"/>
                    <a:pt x="268367" y="10477"/>
                    <a:pt x="268367" y="22860"/>
                  </a:cubicBezTo>
                  <a:lnTo>
                    <a:pt x="268367" y="98108"/>
                  </a:lnTo>
                  <a:cubicBezTo>
                    <a:pt x="268367" y="110490"/>
                    <a:pt x="257889" y="120968"/>
                    <a:pt x="245507" y="120968"/>
                  </a:cubicBezTo>
                  <a:cubicBezTo>
                    <a:pt x="233124" y="120968"/>
                    <a:pt x="222647" y="111443"/>
                    <a:pt x="222647" y="98108"/>
                  </a:cubicBezTo>
                  <a:lnTo>
                    <a:pt x="222647" y="22860"/>
                  </a:lnTo>
                  <a:cubicBezTo>
                    <a:pt x="222647" y="10477"/>
                    <a:pt x="233124" y="0"/>
                    <a:pt x="24550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upo 33" descr="icono de dedo apuntando">
            <a:extLst>
              <a:ext uri="{FF2B5EF4-FFF2-40B4-BE49-F238E27FC236}">
                <a16:creationId xmlns:a16="http://schemas.microsoft.com/office/drawing/2014/main" id="{0331E0A2-9B08-944A-AAB9-B49ECA6187E4}"/>
              </a:ext>
            </a:extLst>
          </p:cNvPr>
          <p:cNvGrpSpPr/>
          <p:nvPr/>
        </p:nvGrpSpPr>
        <p:grpSpPr>
          <a:xfrm>
            <a:off x="6955070" y="2110386"/>
            <a:ext cx="852805" cy="852805"/>
            <a:chOff x="3233202" y="2517078"/>
            <a:chExt cx="852805" cy="852805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35DB636F-2BD0-CF40-AFF7-4CDFD5D92713}"/>
                </a:ext>
              </a:extLst>
            </p:cNvPr>
            <p:cNvSpPr/>
            <p:nvPr/>
          </p:nvSpPr>
          <p:spPr>
            <a:xfrm>
              <a:off x="3233202" y="2517078"/>
              <a:ext cx="852805" cy="852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orma libre: Forma 12" descr="Icono de dedo tocando">
              <a:extLst>
                <a:ext uri="{FF2B5EF4-FFF2-40B4-BE49-F238E27FC236}">
                  <a16:creationId xmlns:a16="http://schemas.microsoft.com/office/drawing/2014/main" id="{B4782269-3DA7-5542-A733-FBDF114D12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7047" y="2741868"/>
              <a:ext cx="285115" cy="403225"/>
            </a:xfrm>
            <a:custGeom>
              <a:avLst/>
              <a:gdLst>
                <a:gd name="connsiteX0" fmla="*/ 245507 w 640794"/>
                <a:gd name="connsiteY0" fmla="*/ 201930 h 904875"/>
                <a:gd name="connsiteX1" fmla="*/ 215979 w 640794"/>
                <a:gd name="connsiteY1" fmla="*/ 232410 h 904875"/>
                <a:gd name="connsiteX2" fmla="*/ 215979 w 640794"/>
                <a:gd name="connsiteY2" fmla="*/ 607695 h 904875"/>
                <a:gd name="connsiteX3" fmla="*/ 194072 w 640794"/>
                <a:gd name="connsiteY3" fmla="*/ 640079 h 904875"/>
                <a:gd name="connsiteX4" fmla="*/ 155972 w 640794"/>
                <a:gd name="connsiteY4" fmla="*/ 632460 h 904875"/>
                <a:gd name="connsiteX5" fmla="*/ 97869 w 640794"/>
                <a:gd name="connsiteY5" fmla="*/ 574357 h 904875"/>
                <a:gd name="connsiteX6" fmla="*/ 75962 w 640794"/>
                <a:gd name="connsiteY6" fmla="*/ 565785 h 904875"/>
                <a:gd name="connsiteX7" fmla="*/ 58817 w 640794"/>
                <a:gd name="connsiteY7" fmla="*/ 571500 h 904875"/>
                <a:gd name="connsiteX8" fmla="*/ 45482 w 640794"/>
                <a:gd name="connsiteY8" fmla="*/ 592454 h 904875"/>
                <a:gd name="connsiteX9" fmla="*/ 52149 w 640794"/>
                <a:gd name="connsiteY9" fmla="*/ 616267 h 904875"/>
                <a:gd name="connsiteX10" fmla="*/ 195977 w 640794"/>
                <a:gd name="connsiteY10" fmla="*/ 790575 h 904875"/>
                <a:gd name="connsiteX11" fmla="*/ 340757 w 640794"/>
                <a:gd name="connsiteY11" fmla="*/ 859155 h 904875"/>
                <a:gd name="connsiteX12" fmla="*/ 431244 w 640794"/>
                <a:gd name="connsiteY12" fmla="*/ 859155 h 904875"/>
                <a:gd name="connsiteX13" fmla="*/ 545544 w 640794"/>
                <a:gd name="connsiteY13" fmla="*/ 811530 h 904875"/>
                <a:gd name="connsiteX14" fmla="*/ 593169 w 640794"/>
                <a:gd name="connsiteY14" fmla="*/ 697230 h 904875"/>
                <a:gd name="connsiteX15" fmla="*/ 593169 w 640794"/>
                <a:gd name="connsiteY15" fmla="*/ 518160 h 904875"/>
                <a:gd name="connsiteX16" fmla="*/ 563642 w 640794"/>
                <a:gd name="connsiteY16" fmla="*/ 488632 h 904875"/>
                <a:gd name="connsiteX17" fmla="*/ 534114 w 640794"/>
                <a:gd name="connsiteY17" fmla="*/ 518160 h 904875"/>
                <a:gd name="connsiteX18" fmla="*/ 534114 w 640794"/>
                <a:gd name="connsiteY18" fmla="*/ 521017 h 904875"/>
                <a:gd name="connsiteX19" fmla="*/ 534114 w 640794"/>
                <a:gd name="connsiteY19" fmla="*/ 553402 h 904875"/>
                <a:gd name="connsiteX20" fmla="*/ 511254 w 640794"/>
                <a:gd name="connsiteY20" fmla="*/ 576262 h 904875"/>
                <a:gd name="connsiteX21" fmla="*/ 488394 w 640794"/>
                <a:gd name="connsiteY21" fmla="*/ 553402 h 904875"/>
                <a:gd name="connsiteX22" fmla="*/ 488394 w 640794"/>
                <a:gd name="connsiteY22" fmla="*/ 486727 h 904875"/>
                <a:gd name="connsiteX23" fmla="*/ 457914 w 640794"/>
                <a:gd name="connsiteY23" fmla="*/ 456247 h 904875"/>
                <a:gd name="connsiteX24" fmla="*/ 427434 w 640794"/>
                <a:gd name="connsiteY24" fmla="*/ 486727 h 904875"/>
                <a:gd name="connsiteX25" fmla="*/ 427434 w 640794"/>
                <a:gd name="connsiteY25" fmla="*/ 521970 h 904875"/>
                <a:gd name="connsiteX26" fmla="*/ 404574 w 640794"/>
                <a:gd name="connsiteY26" fmla="*/ 544830 h 904875"/>
                <a:gd name="connsiteX27" fmla="*/ 381714 w 640794"/>
                <a:gd name="connsiteY27" fmla="*/ 521970 h 904875"/>
                <a:gd name="connsiteX28" fmla="*/ 381714 w 640794"/>
                <a:gd name="connsiteY28" fmla="*/ 455295 h 904875"/>
                <a:gd name="connsiteX29" fmla="*/ 351234 w 640794"/>
                <a:gd name="connsiteY29" fmla="*/ 424815 h 904875"/>
                <a:gd name="connsiteX30" fmla="*/ 320754 w 640794"/>
                <a:gd name="connsiteY30" fmla="*/ 455295 h 904875"/>
                <a:gd name="connsiteX31" fmla="*/ 320754 w 640794"/>
                <a:gd name="connsiteY31" fmla="*/ 490537 h 904875"/>
                <a:gd name="connsiteX32" fmla="*/ 297894 w 640794"/>
                <a:gd name="connsiteY32" fmla="*/ 513397 h 904875"/>
                <a:gd name="connsiteX33" fmla="*/ 275034 w 640794"/>
                <a:gd name="connsiteY33" fmla="*/ 490537 h 904875"/>
                <a:gd name="connsiteX34" fmla="*/ 275034 w 640794"/>
                <a:gd name="connsiteY34" fmla="*/ 231457 h 904875"/>
                <a:gd name="connsiteX35" fmla="*/ 266462 w 640794"/>
                <a:gd name="connsiteY35" fmla="*/ 210502 h 904875"/>
                <a:gd name="connsiteX36" fmla="*/ 245507 w 640794"/>
                <a:gd name="connsiteY36" fmla="*/ 201930 h 904875"/>
                <a:gd name="connsiteX37" fmla="*/ 246459 w 640794"/>
                <a:gd name="connsiteY37" fmla="*/ 157162 h 904875"/>
                <a:gd name="connsiteX38" fmla="*/ 299799 w 640794"/>
                <a:gd name="connsiteY38" fmla="*/ 179069 h 904875"/>
                <a:gd name="connsiteX39" fmla="*/ 321707 w 640794"/>
                <a:gd name="connsiteY39" fmla="*/ 232410 h 904875"/>
                <a:gd name="connsiteX40" fmla="*/ 321707 w 640794"/>
                <a:gd name="connsiteY40" fmla="*/ 386714 h 904875"/>
                <a:gd name="connsiteX41" fmla="*/ 352187 w 640794"/>
                <a:gd name="connsiteY41" fmla="*/ 380047 h 904875"/>
                <a:gd name="connsiteX42" fmla="*/ 419814 w 640794"/>
                <a:gd name="connsiteY42" fmla="*/ 421957 h 904875"/>
                <a:gd name="connsiteX43" fmla="*/ 457914 w 640794"/>
                <a:gd name="connsiteY43" fmla="*/ 411480 h 904875"/>
                <a:gd name="connsiteX44" fmla="*/ 525542 w 640794"/>
                <a:gd name="connsiteY44" fmla="*/ 453390 h 904875"/>
                <a:gd name="connsiteX45" fmla="*/ 563642 w 640794"/>
                <a:gd name="connsiteY45" fmla="*/ 442912 h 904875"/>
                <a:gd name="connsiteX46" fmla="*/ 638889 w 640794"/>
                <a:gd name="connsiteY46" fmla="*/ 518160 h 904875"/>
                <a:gd name="connsiteX47" fmla="*/ 640794 w 640794"/>
                <a:gd name="connsiteY47" fmla="*/ 697230 h 904875"/>
                <a:gd name="connsiteX48" fmla="*/ 579834 w 640794"/>
                <a:gd name="connsiteY48" fmla="*/ 843915 h 904875"/>
                <a:gd name="connsiteX49" fmla="*/ 433149 w 640794"/>
                <a:gd name="connsiteY49" fmla="*/ 904875 h 904875"/>
                <a:gd name="connsiteX50" fmla="*/ 342662 w 640794"/>
                <a:gd name="connsiteY50" fmla="*/ 904875 h 904875"/>
                <a:gd name="connsiteX51" fmla="*/ 162639 w 640794"/>
                <a:gd name="connsiteY51" fmla="*/ 820102 h 904875"/>
                <a:gd name="connsiteX52" fmla="*/ 17859 w 640794"/>
                <a:gd name="connsiteY52" fmla="*/ 645795 h 904875"/>
                <a:gd name="connsiteX53" fmla="*/ 714 w 640794"/>
                <a:gd name="connsiteY53" fmla="*/ 585787 h 904875"/>
                <a:gd name="connsiteX54" fmla="*/ 34052 w 640794"/>
                <a:gd name="connsiteY54" fmla="*/ 533400 h 904875"/>
                <a:gd name="connsiteX55" fmla="*/ 131207 w 640794"/>
                <a:gd name="connsiteY55" fmla="*/ 542925 h 904875"/>
                <a:gd name="connsiteX56" fmla="*/ 171212 w 640794"/>
                <a:gd name="connsiteY56" fmla="*/ 582930 h 904875"/>
                <a:gd name="connsiteX57" fmla="*/ 171212 w 640794"/>
                <a:gd name="connsiteY57" fmla="*/ 233362 h 904875"/>
                <a:gd name="connsiteX58" fmla="*/ 246459 w 640794"/>
                <a:gd name="connsiteY58" fmla="*/ 157162 h 904875"/>
                <a:gd name="connsiteX59" fmla="*/ 393144 w 640794"/>
                <a:gd name="connsiteY59" fmla="*/ 61198 h 904875"/>
                <a:gd name="connsiteX60" fmla="*/ 409336 w 640794"/>
                <a:gd name="connsiteY60" fmla="*/ 67627 h 904875"/>
                <a:gd name="connsiteX61" fmla="*/ 409336 w 640794"/>
                <a:gd name="connsiteY61" fmla="*/ 100012 h 904875"/>
                <a:gd name="connsiteX62" fmla="*/ 355996 w 640794"/>
                <a:gd name="connsiteY62" fmla="*/ 153352 h 904875"/>
                <a:gd name="connsiteX63" fmla="*/ 339804 w 640794"/>
                <a:gd name="connsiteY63" fmla="*/ 160020 h 904875"/>
                <a:gd name="connsiteX64" fmla="*/ 323611 w 640794"/>
                <a:gd name="connsiteY64" fmla="*/ 153352 h 904875"/>
                <a:gd name="connsiteX65" fmla="*/ 323611 w 640794"/>
                <a:gd name="connsiteY65" fmla="*/ 120967 h 904875"/>
                <a:gd name="connsiteX66" fmla="*/ 376951 w 640794"/>
                <a:gd name="connsiteY66" fmla="*/ 67627 h 904875"/>
                <a:gd name="connsiteX67" fmla="*/ 393144 w 640794"/>
                <a:gd name="connsiteY67" fmla="*/ 61198 h 904875"/>
                <a:gd name="connsiteX68" fmla="*/ 97869 w 640794"/>
                <a:gd name="connsiteY68" fmla="*/ 61198 h 904875"/>
                <a:gd name="connsiteX69" fmla="*/ 114061 w 640794"/>
                <a:gd name="connsiteY69" fmla="*/ 67627 h 904875"/>
                <a:gd name="connsiteX70" fmla="*/ 167401 w 640794"/>
                <a:gd name="connsiteY70" fmla="*/ 120967 h 904875"/>
                <a:gd name="connsiteX71" fmla="*/ 167401 w 640794"/>
                <a:gd name="connsiteY71" fmla="*/ 153352 h 904875"/>
                <a:gd name="connsiteX72" fmla="*/ 151209 w 640794"/>
                <a:gd name="connsiteY72" fmla="*/ 160020 h 904875"/>
                <a:gd name="connsiteX73" fmla="*/ 135016 w 640794"/>
                <a:gd name="connsiteY73" fmla="*/ 153352 h 904875"/>
                <a:gd name="connsiteX74" fmla="*/ 81676 w 640794"/>
                <a:gd name="connsiteY74" fmla="*/ 100012 h 904875"/>
                <a:gd name="connsiteX75" fmla="*/ 81676 w 640794"/>
                <a:gd name="connsiteY75" fmla="*/ 67627 h 904875"/>
                <a:gd name="connsiteX76" fmla="*/ 97869 w 640794"/>
                <a:gd name="connsiteY76" fmla="*/ 61198 h 904875"/>
                <a:gd name="connsiteX77" fmla="*/ 245507 w 640794"/>
                <a:gd name="connsiteY77" fmla="*/ 0 h 904875"/>
                <a:gd name="connsiteX78" fmla="*/ 268367 w 640794"/>
                <a:gd name="connsiteY78" fmla="*/ 22860 h 904875"/>
                <a:gd name="connsiteX79" fmla="*/ 268367 w 640794"/>
                <a:gd name="connsiteY79" fmla="*/ 98108 h 904875"/>
                <a:gd name="connsiteX80" fmla="*/ 245507 w 640794"/>
                <a:gd name="connsiteY80" fmla="*/ 120968 h 904875"/>
                <a:gd name="connsiteX81" fmla="*/ 222647 w 640794"/>
                <a:gd name="connsiteY81" fmla="*/ 98108 h 904875"/>
                <a:gd name="connsiteX82" fmla="*/ 222647 w 640794"/>
                <a:gd name="connsiteY82" fmla="*/ 22860 h 904875"/>
                <a:gd name="connsiteX83" fmla="*/ 245507 w 640794"/>
                <a:gd name="connsiteY83" fmla="*/ 0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40794" h="904875">
                  <a:moveTo>
                    <a:pt x="245507" y="201930"/>
                  </a:moveTo>
                  <a:cubicBezTo>
                    <a:pt x="229314" y="201930"/>
                    <a:pt x="215979" y="216217"/>
                    <a:pt x="215979" y="232410"/>
                  </a:cubicBezTo>
                  <a:lnTo>
                    <a:pt x="215979" y="607695"/>
                  </a:lnTo>
                  <a:cubicBezTo>
                    <a:pt x="215979" y="621982"/>
                    <a:pt x="207407" y="634365"/>
                    <a:pt x="194072" y="640079"/>
                  </a:cubicBezTo>
                  <a:cubicBezTo>
                    <a:pt x="180737" y="645795"/>
                    <a:pt x="166449" y="642937"/>
                    <a:pt x="155972" y="632460"/>
                  </a:cubicBezTo>
                  <a:lnTo>
                    <a:pt x="97869" y="574357"/>
                  </a:lnTo>
                  <a:cubicBezTo>
                    <a:pt x="92154" y="568642"/>
                    <a:pt x="83582" y="565785"/>
                    <a:pt x="75962" y="565785"/>
                  </a:cubicBezTo>
                  <a:cubicBezTo>
                    <a:pt x="70247" y="565785"/>
                    <a:pt x="63579" y="567690"/>
                    <a:pt x="58817" y="571500"/>
                  </a:cubicBezTo>
                  <a:cubicBezTo>
                    <a:pt x="51197" y="576262"/>
                    <a:pt x="46434" y="583882"/>
                    <a:pt x="45482" y="592454"/>
                  </a:cubicBezTo>
                  <a:cubicBezTo>
                    <a:pt x="44529" y="601027"/>
                    <a:pt x="46434" y="609600"/>
                    <a:pt x="52149" y="616267"/>
                  </a:cubicBezTo>
                  <a:lnTo>
                    <a:pt x="195977" y="790575"/>
                  </a:lnTo>
                  <a:cubicBezTo>
                    <a:pt x="232172" y="834390"/>
                    <a:pt x="284559" y="859155"/>
                    <a:pt x="340757" y="859155"/>
                  </a:cubicBezTo>
                  <a:lnTo>
                    <a:pt x="431244" y="859155"/>
                  </a:lnTo>
                  <a:cubicBezTo>
                    <a:pt x="474107" y="859155"/>
                    <a:pt x="515064" y="842010"/>
                    <a:pt x="545544" y="811530"/>
                  </a:cubicBezTo>
                  <a:cubicBezTo>
                    <a:pt x="576024" y="781050"/>
                    <a:pt x="593169" y="741045"/>
                    <a:pt x="593169" y="697230"/>
                  </a:cubicBezTo>
                  <a:lnTo>
                    <a:pt x="593169" y="518160"/>
                  </a:lnTo>
                  <a:cubicBezTo>
                    <a:pt x="593169" y="501967"/>
                    <a:pt x="579834" y="488632"/>
                    <a:pt x="563642" y="488632"/>
                  </a:cubicBezTo>
                  <a:cubicBezTo>
                    <a:pt x="547449" y="488632"/>
                    <a:pt x="534114" y="501967"/>
                    <a:pt x="534114" y="518160"/>
                  </a:cubicBezTo>
                  <a:cubicBezTo>
                    <a:pt x="534114" y="519112"/>
                    <a:pt x="534114" y="520065"/>
                    <a:pt x="534114" y="521017"/>
                  </a:cubicBezTo>
                  <a:lnTo>
                    <a:pt x="534114" y="553402"/>
                  </a:lnTo>
                  <a:cubicBezTo>
                    <a:pt x="534114" y="565785"/>
                    <a:pt x="523637" y="576262"/>
                    <a:pt x="511254" y="576262"/>
                  </a:cubicBezTo>
                  <a:cubicBezTo>
                    <a:pt x="498872" y="576262"/>
                    <a:pt x="488394" y="565785"/>
                    <a:pt x="488394" y="553402"/>
                  </a:cubicBezTo>
                  <a:lnTo>
                    <a:pt x="488394" y="486727"/>
                  </a:lnTo>
                  <a:cubicBezTo>
                    <a:pt x="488394" y="469582"/>
                    <a:pt x="474107" y="456247"/>
                    <a:pt x="457914" y="456247"/>
                  </a:cubicBezTo>
                  <a:cubicBezTo>
                    <a:pt x="440769" y="456247"/>
                    <a:pt x="427434" y="470535"/>
                    <a:pt x="427434" y="486727"/>
                  </a:cubicBezTo>
                  <a:lnTo>
                    <a:pt x="427434" y="521970"/>
                  </a:lnTo>
                  <a:cubicBezTo>
                    <a:pt x="427434" y="534352"/>
                    <a:pt x="416957" y="544830"/>
                    <a:pt x="404574" y="544830"/>
                  </a:cubicBezTo>
                  <a:cubicBezTo>
                    <a:pt x="392192" y="544830"/>
                    <a:pt x="381714" y="534352"/>
                    <a:pt x="381714" y="521970"/>
                  </a:cubicBezTo>
                  <a:lnTo>
                    <a:pt x="381714" y="455295"/>
                  </a:lnTo>
                  <a:cubicBezTo>
                    <a:pt x="381714" y="438150"/>
                    <a:pt x="367427" y="424815"/>
                    <a:pt x="351234" y="424815"/>
                  </a:cubicBezTo>
                  <a:cubicBezTo>
                    <a:pt x="334089" y="424815"/>
                    <a:pt x="320754" y="439102"/>
                    <a:pt x="320754" y="455295"/>
                  </a:cubicBezTo>
                  <a:lnTo>
                    <a:pt x="320754" y="490537"/>
                  </a:lnTo>
                  <a:cubicBezTo>
                    <a:pt x="320754" y="502920"/>
                    <a:pt x="310277" y="513397"/>
                    <a:pt x="297894" y="513397"/>
                  </a:cubicBezTo>
                  <a:cubicBezTo>
                    <a:pt x="285512" y="513397"/>
                    <a:pt x="275034" y="502920"/>
                    <a:pt x="275034" y="490537"/>
                  </a:cubicBezTo>
                  <a:lnTo>
                    <a:pt x="275034" y="231457"/>
                  </a:lnTo>
                  <a:cubicBezTo>
                    <a:pt x="275034" y="223837"/>
                    <a:pt x="272177" y="216217"/>
                    <a:pt x="266462" y="210502"/>
                  </a:cubicBezTo>
                  <a:cubicBezTo>
                    <a:pt x="260747" y="204787"/>
                    <a:pt x="253127" y="201930"/>
                    <a:pt x="245507" y="201930"/>
                  </a:cubicBezTo>
                  <a:close/>
                  <a:moveTo>
                    <a:pt x="246459" y="157162"/>
                  </a:moveTo>
                  <a:cubicBezTo>
                    <a:pt x="266462" y="157162"/>
                    <a:pt x="285512" y="164782"/>
                    <a:pt x="299799" y="179069"/>
                  </a:cubicBezTo>
                  <a:cubicBezTo>
                    <a:pt x="314087" y="193357"/>
                    <a:pt x="321707" y="212407"/>
                    <a:pt x="321707" y="232410"/>
                  </a:cubicBezTo>
                  <a:lnTo>
                    <a:pt x="321707" y="386714"/>
                  </a:lnTo>
                  <a:cubicBezTo>
                    <a:pt x="331232" y="381952"/>
                    <a:pt x="341709" y="380047"/>
                    <a:pt x="352187" y="380047"/>
                  </a:cubicBezTo>
                  <a:cubicBezTo>
                    <a:pt x="381714" y="380047"/>
                    <a:pt x="407432" y="397192"/>
                    <a:pt x="419814" y="421957"/>
                  </a:cubicBezTo>
                  <a:cubicBezTo>
                    <a:pt x="431244" y="415289"/>
                    <a:pt x="443627" y="411480"/>
                    <a:pt x="457914" y="411480"/>
                  </a:cubicBezTo>
                  <a:cubicBezTo>
                    <a:pt x="487442" y="411480"/>
                    <a:pt x="513159" y="428625"/>
                    <a:pt x="525542" y="453390"/>
                  </a:cubicBezTo>
                  <a:cubicBezTo>
                    <a:pt x="536972" y="446722"/>
                    <a:pt x="549354" y="442912"/>
                    <a:pt x="563642" y="442912"/>
                  </a:cubicBezTo>
                  <a:cubicBezTo>
                    <a:pt x="604599" y="442912"/>
                    <a:pt x="638889" y="476250"/>
                    <a:pt x="638889" y="518160"/>
                  </a:cubicBezTo>
                  <a:lnTo>
                    <a:pt x="640794" y="697230"/>
                  </a:lnTo>
                  <a:cubicBezTo>
                    <a:pt x="640794" y="752475"/>
                    <a:pt x="618887" y="804862"/>
                    <a:pt x="579834" y="843915"/>
                  </a:cubicBezTo>
                  <a:cubicBezTo>
                    <a:pt x="540782" y="882967"/>
                    <a:pt x="488394" y="904875"/>
                    <a:pt x="433149" y="904875"/>
                  </a:cubicBezTo>
                  <a:lnTo>
                    <a:pt x="342662" y="904875"/>
                  </a:lnTo>
                  <a:cubicBezTo>
                    <a:pt x="273129" y="904875"/>
                    <a:pt x="207407" y="874395"/>
                    <a:pt x="162639" y="820102"/>
                  </a:cubicBezTo>
                  <a:lnTo>
                    <a:pt x="17859" y="645795"/>
                  </a:lnTo>
                  <a:cubicBezTo>
                    <a:pt x="3572" y="628650"/>
                    <a:pt x="-2143" y="606742"/>
                    <a:pt x="714" y="585787"/>
                  </a:cubicBezTo>
                  <a:cubicBezTo>
                    <a:pt x="4524" y="564832"/>
                    <a:pt x="15954" y="545782"/>
                    <a:pt x="34052" y="533400"/>
                  </a:cubicBezTo>
                  <a:cubicBezTo>
                    <a:pt x="64532" y="513397"/>
                    <a:pt x="105489" y="517207"/>
                    <a:pt x="131207" y="542925"/>
                  </a:cubicBezTo>
                  <a:lnTo>
                    <a:pt x="171212" y="582930"/>
                  </a:lnTo>
                  <a:lnTo>
                    <a:pt x="171212" y="233362"/>
                  </a:lnTo>
                  <a:cubicBezTo>
                    <a:pt x="171212" y="191452"/>
                    <a:pt x="204549" y="157162"/>
                    <a:pt x="246459" y="157162"/>
                  </a:cubicBezTo>
                  <a:close/>
                  <a:moveTo>
                    <a:pt x="393144" y="61198"/>
                  </a:moveTo>
                  <a:cubicBezTo>
                    <a:pt x="399097" y="61198"/>
                    <a:pt x="405050" y="63341"/>
                    <a:pt x="409336" y="67627"/>
                  </a:cubicBezTo>
                  <a:cubicBezTo>
                    <a:pt x="417909" y="76200"/>
                    <a:pt x="417909" y="91440"/>
                    <a:pt x="409336" y="100012"/>
                  </a:cubicBezTo>
                  <a:lnTo>
                    <a:pt x="355996" y="153352"/>
                  </a:lnTo>
                  <a:cubicBezTo>
                    <a:pt x="351234" y="158115"/>
                    <a:pt x="345519" y="160020"/>
                    <a:pt x="339804" y="160020"/>
                  </a:cubicBezTo>
                  <a:cubicBezTo>
                    <a:pt x="334089" y="160020"/>
                    <a:pt x="328374" y="158115"/>
                    <a:pt x="323611" y="153352"/>
                  </a:cubicBezTo>
                  <a:cubicBezTo>
                    <a:pt x="315039" y="144780"/>
                    <a:pt x="315039" y="129540"/>
                    <a:pt x="323611" y="120967"/>
                  </a:cubicBezTo>
                  <a:lnTo>
                    <a:pt x="376951" y="67627"/>
                  </a:lnTo>
                  <a:cubicBezTo>
                    <a:pt x="381238" y="63341"/>
                    <a:pt x="387191" y="61198"/>
                    <a:pt x="393144" y="61198"/>
                  </a:cubicBezTo>
                  <a:close/>
                  <a:moveTo>
                    <a:pt x="97869" y="61198"/>
                  </a:moveTo>
                  <a:cubicBezTo>
                    <a:pt x="103822" y="61198"/>
                    <a:pt x="109775" y="63341"/>
                    <a:pt x="114061" y="67627"/>
                  </a:cubicBezTo>
                  <a:lnTo>
                    <a:pt x="167401" y="120967"/>
                  </a:lnTo>
                  <a:cubicBezTo>
                    <a:pt x="175974" y="129540"/>
                    <a:pt x="175974" y="144780"/>
                    <a:pt x="167401" y="153352"/>
                  </a:cubicBezTo>
                  <a:cubicBezTo>
                    <a:pt x="162639" y="158115"/>
                    <a:pt x="156924" y="160020"/>
                    <a:pt x="151209" y="160020"/>
                  </a:cubicBezTo>
                  <a:cubicBezTo>
                    <a:pt x="145494" y="160020"/>
                    <a:pt x="139779" y="158115"/>
                    <a:pt x="135016" y="153352"/>
                  </a:cubicBezTo>
                  <a:lnTo>
                    <a:pt x="81676" y="100012"/>
                  </a:lnTo>
                  <a:cubicBezTo>
                    <a:pt x="73104" y="91440"/>
                    <a:pt x="73104" y="76200"/>
                    <a:pt x="81676" y="67627"/>
                  </a:cubicBezTo>
                  <a:cubicBezTo>
                    <a:pt x="85963" y="63341"/>
                    <a:pt x="91916" y="61198"/>
                    <a:pt x="97869" y="61198"/>
                  </a:cubicBezTo>
                  <a:close/>
                  <a:moveTo>
                    <a:pt x="245507" y="0"/>
                  </a:moveTo>
                  <a:cubicBezTo>
                    <a:pt x="257889" y="0"/>
                    <a:pt x="268367" y="10477"/>
                    <a:pt x="268367" y="22860"/>
                  </a:cubicBezTo>
                  <a:lnTo>
                    <a:pt x="268367" y="98108"/>
                  </a:lnTo>
                  <a:cubicBezTo>
                    <a:pt x="268367" y="110490"/>
                    <a:pt x="257889" y="120968"/>
                    <a:pt x="245507" y="120968"/>
                  </a:cubicBezTo>
                  <a:cubicBezTo>
                    <a:pt x="233124" y="120968"/>
                    <a:pt x="222647" y="111443"/>
                    <a:pt x="222647" y="98108"/>
                  </a:cubicBezTo>
                  <a:lnTo>
                    <a:pt x="222647" y="22860"/>
                  </a:lnTo>
                  <a:cubicBezTo>
                    <a:pt x="222647" y="10477"/>
                    <a:pt x="233124" y="0"/>
                    <a:pt x="24550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3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85852F-E1A0-40FB-9CCD-53470DE1D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719122" y="1929598"/>
              <a:ext cx="201600" cy="4847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85852F-E1A0-40FB-9CCD-53470DE1D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0122" y="1920598"/>
                <a:ext cx="219240" cy="48646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ítulo 17">
            <a:extLst>
              <a:ext uri="{FF2B5EF4-FFF2-40B4-BE49-F238E27FC236}">
                <a16:creationId xmlns:a16="http://schemas.microsoft.com/office/drawing/2014/main" id="{42629A24-E59A-4C77-8F59-54B8E959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74" y="167005"/>
            <a:ext cx="11175026" cy="1339525"/>
          </a:xfrm>
        </p:spPr>
        <p:txBody>
          <a:bodyPr rtlCol="0"/>
          <a:lstStyle/>
          <a:p>
            <a:pPr rtl="0"/>
            <a:r>
              <a:rPr lang="es-ES" sz="6000" dirty="0"/>
              <a:t>Do </a:t>
            </a:r>
            <a:r>
              <a:rPr lang="es-ES" sz="6000" dirty="0" err="1"/>
              <a:t>you</a:t>
            </a:r>
            <a:r>
              <a:rPr lang="es-ES" sz="6000" dirty="0"/>
              <a:t> </a:t>
            </a:r>
            <a:r>
              <a:rPr lang="es-ES" sz="6000" dirty="0" err="1"/>
              <a:t>agree</a:t>
            </a:r>
            <a:r>
              <a:rPr lang="es-ES" sz="6000" dirty="0"/>
              <a:t> </a:t>
            </a:r>
            <a:r>
              <a:rPr lang="es-ES" sz="6000" dirty="0" err="1"/>
              <a:t>with</a:t>
            </a:r>
            <a:r>
              <a:rPr lang="es-ES" sz="6000" dirty="0"/>
              <a:t> </a:t>
            </a:r>
            <a:r>
              <a:rPr lang="es-ES" sz="6000" dirty="0" err="1"/>
              <a:t>the</a:t>
            </a:r>
            <a:r>
              <a:rPr lang="es-ES" sz="6000" dirty="0"/>
              <a:t> </a:t>
            </a:r>
            <a:r>
              <a:rPr lang="es-ES" sz="6000" dirty="0" err="1"/>
              <a:t>statements</a:t>
            </a:r>
            <a:r>
              <a:rPr lang="es-ES" sz="6000" dirty="0"/>
              <a:t>?</a:t>
            </a:r>
          </a:p>
        </p:txBody>
      </p:sp>
      <p:pic>
        <p:nvPicPr>
          <p:cNvPr id="28" name="Imagen 27" descr="Imagen que contiene edificio, interior, tabla, cuarto&#10;&#10;Descripción generada automáticamente">
            <a:extLst>
              <a:ext uri="{FF2B5EF4-FFF2-40B4-BE49-F238E27FC236}">
                <a16:creationId xmlns:a16="http://schemas.microsoft.com/office/drawing/2014/main" id="{B4FA8621-3A2E-EA4A-B0BF-AB4080B4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03569" y="0"/>
            <a:ext cx="3088431" cy="186690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BC56DC2D-08AB-5341-8AF6-78002AC34749}"/>
              </a:ext>
            </a:extLst>
          </p:cNvPr>
          <p:cNvSpPr txBox="1"/>
          <p:nvPr/>
        </p:nvSpPr>
        <p:spPr>
          <a:xfrm>
            <a:off x="9250784" y="1849239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6" tooltip="https://es.wikipedia.org/wiki/Museo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7" tooltip="https://creativecommons.org/licenses/by-sa/3.0/"/>
              </a:rPr>
              <a:t>CC BY-SA</a:t>
            </a:r>
            <a:endParaRPr lang="es-ES" sz="9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67A24FE-CEF5-644A-B612-2FE488009D24}"/>
              </a:ext>
            </a:extLst>
          </p:cNvPr>
          <p:cNvSpPr txBox="1"/>
          <p:nvPr/>
        </p:nvSpPr>
        <p:spPr>
          <a:xfrm>
            <a:off x="621778" y="1954355"/>
            <a:ext cx="4321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Museums</a:t>
            </a:r>
            <a:r>
              <a:rPr lang="es-ES" sz="2400" dirty="0"/>
              <a:t> </a:t>
            </a:r>
            <a:r>
              <a:rPr lang="es-ES" sz="2400" dirty="0" err="1"/>
              <a:t>shouldn’t</a:t>
            </a:r>
            <a:r>
              <a:rPr lang="es-ES" sz="2400" dirty="0"/>
              <a:t> be </a:t>
            </a:r>
            <a:r>
              <a:rPr lang="es-ES" sz="2400" dirty="0" err="1"/>
              <a:t>funded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government</a:t>
            </a:r>
            <a:r>
              <a:rPr lang="es-ES" sz="2400" dirty="0"/>
              <a:t>, </a:t>
            </a:r>
            <a:r>
              <a:rPr lang="es-ES" sz="2400" dirty="0" err="1"/>
              <a:t>that’s</a:t>
            </a:r>
            <a:r>
              <a:rPr lang="es-ES" sz="2400" dirty="0"/>
              <a:t> a </a:t>
            </a:r>
            <a:r>
              <a:rPr lang="es-ES" sz="2400" dirty="0" err="1"/>
              <a:t>really</a:t>
            </a:r>
            <a:r>
              <a:rPr lang="es-ES" sz="2400" dirty="0"/>
              <a:t> </a:t>
            </a:r>
            <a:r>
              <a:rPr lang="es-ES" sz="2400" dirty="0" err="1"/>
              <a:t>waste</a:t>
            </a:r>
            <a:r>
              <a:rPr lang="es-ES" sz="2400" dirty="0"/>
              <a:t> of </a:t>
            </a:r>
            <a:r>
              <a:rPr lang="es-ES" sz="2400" dirty="0" err="1"/>
              <a:t>money</a:t>
            </a:r>
            <a:r>
              <a:rPr lang="es-ES" sz="2400" dirty="0"/>
              <a:t>.</a:t>
            </a:r>
          </a:p>
          <a:p>
            <a:endParaRPr lang="es-E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66C418A-E780-7C47-BD6F-438442A71A43}"/>
              </a:ext>
            </a:extLst>
          </p:cNvPr>
          <p:cNvSpPr txBox="1"/>
          <p:nvPr/>
        </p:nvSpPr>
        <p:spPr>
          <a:xfrm>
            <a:off x="635974" y="3942396"/>
            <a:ext cx="452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Kids</a:t>
            </a:r>
            <a:r>
              <a:rPr lang="es-ES" sz="2400" dirty="0"/>
              <a:t> </a:t>
            </a:r>
            <a:r>
              <a:rPr lang="es-ES" sz="2400" dirty="0" err="1"/>
              <a:t>should</a:t>
            </a:r>
            <a:r>
              <a:rPr lang="es-ES" sz="2400" dirty="0"/>
              <a:t> be </a:t>
            </a:r>
            <a:r>
              <a:rPr lang="es-ES" sz="2400" dirty="0" err="1"/>
              <a:t>taken</a:t>
            </a:r>
            <a:r>
              <a:rPr lang="es-ES" sz="2400" dirty="0"/>
              <a:t> to </a:t>
            </a:r>
            <a:r>
              <a:rPr lang="es-ES" sz="2400" dirty="0" err="1"/>
              <a:t>museums</a:t>
            </a:r>
            <a:r>
              <a:rPr lang="es-ES" sz="2400" dirty="0"/>
              <a:t> to </a:t>
            </a:r>
            <a:r>
              <a:rPr lang="es-ES" sz="2400" dirty="0" err="1"/>
              <a:t>get</a:t>
            </a:r>
            <a:r>
              <a:rPr lang="es-ES" sz="2400" dirty="0"/>
              <a:t> </a:t>
            </a:r>
            <a:r>
              <a:rPr lang="es-ES" sz="2400" dirty="0" err="1"/>
              <a:t>used</a:t>
            </a:r>
            <a:r>
              <a:rPr lang="es-ES" sz="2400" dirty="0"/>
              <a:t> to art </a:t>
            </a:r>
            <a:r>
              <a:rPr lang="es-ES" sz="2400" dirty="0" err="1"/>
              <a:t>from</a:t>
            </a:r>
            <a:r>
              <a:rPr lang="es-ES" sz="2400" dirty="0"/>
              <a:t>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early</a:t>
            </a:r>
            <a:r>
              <a:rPr lang="es-ES" sz="2400" dirty="0"/>
              <a:t> </a:t>
            </a:r>
            <a:r>
              <a:rPr lang="es-ES" sz="2400" dirty="0" err="1"/>
              <a:t>age</a:t>
            </a:r>
            <a:r>
              <a:rPr lang="es-ES" sz="2400" dirty="0"/>
              <a:t>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9711FFE-97A0-DC40-B55F-A217AF66AAC8}"/>
              </a:ext>
            </a:extLst>
          </p:cNvPr>
          <p:cNvSpPr txBox="1"/>
          <p:nvPr/>
        </p:nvSpPr>
        <p:spPr>
          <a:xfrm>
            <a:off x="6435753" y="2342038"/>
            <a:ext cx="4825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Most</a:t>
            </a:r>
            <a:r>
              <a:rPr lang="es-ES" sz="2400" dirty="0"/>
              <a:t> </a:t>
            </a:r>
            <a:r>
              <a:rPr lang="es-ES" sz="2400" dirty="0" err="1"/>
              <a:t>museums</a:t>
            </a:r>
            <a:r>
              <a:rPr lang="es-ES" sz="2400" dirty="0"/>
              <a:t> are </a:t>
            </a:r>
            <a:r>
              <a:rPr lang="es-ES" sz="2400" dirty="0" err="1"/>
              <a:t>outdated</a:t>
            </a:r>
            <a:r>
              <a:rPr lang="es-ES" sz="2400" dirty="0"/>
              <a:t> and </a:t>
            </a:r>
            <a:r>
              <a:rPr lang="es-ES" sz="2400" dirty="0" err="1"/>
              <a:t>that’s</a:t>
            </a:r>
            <a:r>
              <a:rPr lang="es-ES" sz="2400" dirty="0"/>
              <a:t> </a:t>
            </a:r>
            <a:r>
              <a:rPr lang="es-ES" sz="2400" dirty="0" err="1"/>
              <a:t>why</a:t>
            </a:r>
            <a:r>
              <a:rPr lang="es-ES" sz="2400" dirty="0"/>
              <a:t> </a:t>
            </a:r>
            <a:r>
              <a:rPr lang="es-ES" sz="2400" dirty="0" err="1"/>
              <a:t>they</a:t>
            </a:r>
            <a:r>
              <a:rPr lang="es-ES" sz="2400" dirty="0"/>
              <a:t> are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interesting</a:t>
            </a:r>
            <a:r>
              <a:rPr lang="es-ES" sz="2400" dirty="0"/>
              <a:t> </a:t>
            </a:r>
            <a:r>
              <a:rPr lang="es-ES" sz="2400" dirty="0" err="1"/>
              <a:t>anymore</a:t>
            </a:r>
            <a:endParaRPr lang="es-ES" sz="24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580C685-C584-CF46-83FC-3D7A2612F086}"/>
              </a:ext>
            </a:extLst>
          </p:cNvPr>
          <p:cNvSpPr txBox="1"/>
          <p:nvPr/>
        </p:nvSpPr>
        <p:spPr>
          <a:xfrm>
            <a:off x="6372079" y="4377875"/>
            <a:ext cx="528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/>
              <a:t>If</a:t>
            </a:r>
            <a:r>
              <a:rPr lang="es-ES" sz="2400" dirty="0"/>
              <a:t>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museums</a:t>
            </a:r>
            <a:r>
              <a:rPr lang="es-ES" sz="2400" dirty="0"/>
              <a:t> </a:t>
            </a:r>
            <a:r>
              <a:rPr lang="es-ES" sz="2400" dirty="0" err="1"/>
              <a:t>were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free, more </a:t>
            </a:r>
            <a:r>
              <a:rPr lang="es-ES" sz="2400" dirty="0" err="1"/>
              <a:t>people</a:t>
            </a:r>
            <a:r>
              <a:rPr lang="es-ES" sz="2400" dirty="0"/>
              <a:t> </a:t>
            </a:r>
            <a:r>
              <a:rPr lang="es-ES" sz="2400" dirty="0" err="1"/>
              <a:t>would</a:t>
            </a:r>
            <a:r>
              <a:rPr lang="es-ES" sz="2400" dirty="0"/>
              <a:t> be </a:t>
            </a:r>
            <a:r>
              <a:rPr lang="es-ES" sz="2400" dirty="0" err="1"/>
              <a:t>interested</a:t>
            </a:r>
            <a:r>
              <a:rPr lang="es-ES" sz="2400" dirty="0"/>
              <a:t> in art.</a:t>
            </a:r>
          </a:p>
        </p:txBody>
      </p:sp>
    </p:spTree>
    <p:extLst>
      <p:ext uri="{BB962C8B-B14F-4D97-AF65-F5344CB8AC3E}">
        <p14:creationId xmlns:p14="http://schemas.microsoft.com/office/powerpoint/2010/main" val="268876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AE59D-A709-4F4F-8E6A-5AE82FCF27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0453" y="2352170"/>
            <a:ext cx="6759488" cy="384467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dirty="0"/>
              <a:t>Are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into</a:t>
            </a:r>
            <a:r>
              <a:rPr lang="es-ES" sz="2400" dirty="0"/>
              <a:t> art? </a:t>
            </a:r>
            <a:r>
              <a:rPr lang="es-ES" sz="2400" dirty="0" err="1"/>
              <a:t>Which</a:t>
            </a:r>
            <a:r>
              <a:rPr lang="es-ES" sz="2400" dirty="0"/>
              <a:t> do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enjoy</a:t>
            </a:r>
            <a:r>
              <a:rPr lang="es-ES" sz="2400" dirty="0"/>
              <a:t> more </a:t>
            </a:r>
            <a:r>
              <a:rPr lang="es-ES" sz="2400" dirty="0" err="1"/>
              <a:t>photography</a:t>
            </a:r>
            <a:r>
              <a:rPr lang="es-ES" sz="2400" dirty="0"/>
              <a:t>, </a:t>
            </a:r>
            <a:r>
              <a:rPr lang="es-ES" sz="2400" dirty="0" err="1"/>
              <a:t>painting</a:t>
            </a:r>
            <a:r>
              <a:rPr lang="es-ES" sz="2400" dirty="0"/>
              <a:t>, </a:t>
            </a:r>
            <a:r>
              <a:rPr lang="es-ES" sz="2400" dirty="0" err="1"/>
              <a:t>sculpture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graffiti</a:t>
            </a:r>
            <a:r>
              <a:rPr lang="es-ES" sz="2400" dirty="0"/>
              <a:t>?</a:t>
            </a:r>
          </a:p>
          <a:p>
            <a:endParaRPr lang="es-E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/>
              <a:t>Do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think</a:t>
            </a:r>
            <a:r>
              <a:rPr lang="es-ES" sz="2400" dirty="0"/>
              <a:t> </a:t>
            </a:r>
            <a:r>
              <a:rPr lang="es-ES" sz="2400" dirty="0" err="1"/>
              <a:t>you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great</a:t>
            </a:r>
            <a:r>
              <a:rPr lang="es-ES" sz="2400" dirty="0"/>
              <a:t> </a:t>
            </a:r>
            <a:r>
              <a:rPr lang="es-ES" sz="2400" dirty="0" err="1"/>
              <a:t>museums</a:t>
            </a:r>
            <a:r>
              <a:rPr lang="es-ES" sz="2400" dirty="0"/>
              <a:t>/ art </a:t>
            </a:r>
            <a:r>
              <a:rPr lang="es-ES" sz="2400" dirty="0" err="1"/>
              <a:t>galleries</a:t>
            </a:r>
            <a:r>
              <a:rPr lang="es-ES" sz="2400" dirty="0"/>
              <a:t> in </a:t>
            </a:r>
            <a:r>
              <a:rPr lang="es-ES" sz="2400" dirty="0" err="1"/>
              <a:t>your</a:t>
            </a:r>
            <a:r>
              <a:rPr lang="es-ES" sz="2400" dirty="0"/>
              <a:t> </a:t>
            </a:r>
            <a:r>
              <a:rPr lang="es-ES" sz="2400" dirty="0" err="1"/>
              <a:t>city</a:t>
            </a:r>
            <a:r>
              <a:rPr lang="es-ES" sz="2400" dirty="0"/>
              <a:t>?</a:t>
            </a:r>
          </a:p>
          <a:p>
            <a:endParaRPr lang="es-E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err="1"/>
              <a:t>What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best</a:t>
            </a:r>
            <a:r>
              <a:rPr lang="es-ES" sz="2400" dirty="0"/>
              <a:t>/ </a:t>
            </a:r>
            <a:r>
              <a:rPr lang="es-ES" sz="2400" dirty="0" err="1"/>
              <a:t>worst</a:t>
            </a:r>
            <a:r>
              <a:rPr lang="es-ES" sz="2400" dirty="0"/>
              <a:t> </a:t>
            </a:r>
            <a:r>
              <a:rPr lang="es-ES" sz="2400" dirty="0" err="1"/>
              <a:t>exhibition</a:t>
            </a:r>
            <a:r>
              <a:rPr lang="es-ES" sz="2400" dirty="0"/>
              <a:t> </a:t>
            </a:r>
            <a:r>
              <a:rPr lang="es-ES" sz="2400" dirty="0" err="1"/>
              <a:t>you’ve</a:t>
            </a:r>
            <a:r>
              <a:rPr lang="es-ES" sz="2400" dirty="0"/>
              <a:t> </a:t>
            </a:r>
            <a:r>
              <a:rPr lang="es-ES" sz="2400" dirty="0" err="1"/>
              <a:t>ever</a:t>
            </a:r>
            <a:r>
              <a:rPr lang="es-ES" sz="2400" dirty="0"/>
              <a:t> </a:t>
            </a:r>
            <a:r>
              <a:rPr lang="es-ES" sz="2400" dirty="0" err="1"/>
              <a:t>seen</a:t>
            </a:r>
            <a:r>
              <a:rPr lang="es-ES" sz="2400" dirty="0"/>
              <a:t>?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F66A3DA0-1BA0-0846-A4E3-AB636D58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Discuss</a:t>
            </a:r>
            <a:r>
              <a:rPr lang="es-ES" dirty="0"/>
              <a:t> </a:t>
            </a:r>
            <a:r>
              <a:rPr lang="es-ES" dirty="0" err="1"/>
              <a:t>these</a:t>
            </a:r>
            <a:r>
              <a:rPr lang="es-ES" dirty="0"/>
              <a:t> </a:t>
            </a:r>
            <a:r>
              <a:rPr lang="es-ES" dirty="0" err="1"/>
              <a:t>questions</a:t>
            </a:r>
            <a:endParaRPr lang="es-ES" dirty="0"/>
          </a:p>
        </p:txBody>
      </p:sp>
      <p:pic>
        <p:nvPicPr>
          <p:cNvPr id="11" name="Imagen 10" descr="Imagen que contiene exterior, animal, pasto, pájaro&#10;&#10;Descripción generada automáticamente">
            <a:extLst>
              <a:ext uri="{FF2B5EF4-FFF2-40B4-BE49-F238E27FC236}">
                <a16:creationId xmlns:a16="http://schemas.microsoft.com/office/drawing/2014/main" id="{E5E3AB78-C3AA-4E4E-9141-FD6C24D25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91315" y="1691014"/>
            <a:ext cx="4600685" cy="516698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79F4B06-0483-3040-A125-4D086E80B4AD}"/>
              </a:ext>
            </a:extLst>
          </p:cNvPr>
          <p:cNvSpPr txBox="1"/>
          <p:nvPr/>
        </p:nvSpPr>
        <p:spPr>
          <a:xfrm>
            <a:off x="7720479" y="6575579"/>
            <a:ext cx="5343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hlinkClick r:id="rId3" tooltip="https://en.wikipedia.org/wiki/Modern_art"/>
              </a:rPr>
              <a:t>Esta foto</a:t>
            </a:r>
            <a:r>
              <a:rPr lang="es-ES" sz="900" dirty="0"/>
              <a:t> de Autor desconocido está bajo licencia </a:t>
            </a:r>
            <a:r>
              <a:rPr lang="es-ES" sz="900" dirty="0">
                <a:hlinkClick r:id="rId4" tooltip="https://creativecommons.org/licenses/by-sa/3.0/"/>
              </a:rPr>
              <a:t>CC BY-SA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401636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C08AF7-863B-1843-87E9-0DA58453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973" y="1806574"/>
            <a:ext cx="5827457" cy="949151"/>
          </a:xfrm>
        </p:spPr>
        <p:txBody>
          <a:bodyPr/>
          <a:lstStyle/>
          <a:p>
            <a:pPr marL="342900" indent="-342900">
              <a:buAutoNum type="alphaLcParenR"/>
            </a:pP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stayed</a:t>
            </a:r>
            <a:r>
              <a:rPr lang="es-ES" dirty="0"/>
              <a:t> at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>
                <a:solidFill>
                  <a:srgbClr val="00B050"/>
                </a:solidFill>
              </a:rPr>
              <a:t>FANCY</a:t>
            </a:r>
            <a:r>
              <a:rPr lang="es-ES" dirty="0"/>
              <a:t> hotel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city</a:t>
            </a:r>
            <a:r>
              <a:rPr lang="es-ES" dirty="0"/>
              <a:t> centre.</a:t>
            </a:r>
          </a:p>
          <a:p>
            <a:pPr marL="342900" indent="-342900">
              <a:buAutoNum type="alphaLcParenR"/>
            </a:pPr>
            <a:r>
              <a:rPr lang="es-ES" dirty="0"/>
              <a:t>‘</a:t>
            </a:r>
            <a:r>
              <a:rPr lang="es-ES" dirty="0" err="1"/>
              <a:t>Vertigo</a:t>
            </a:r>
            <a:r>
              <a:rPr lang="es-ES" dirty="0"/>
              <a:t>’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film </a:t>
            </a:r>
            <a:r>
              <a:rPr lang="es-ES" dirty="0" err="1"/>
              <a:t>widely</a:t>
            </a:r>
            <a:r>
              <a:rPr lang="es-ES" dirty="0"/>
              <a:t> </a:t>
            </a:r>
            <a:r>
              <a:rPr lang="es-ES" dirty="0" err="1"/>
              <a:t>regarded</a:t>
            </a:r>
            <a:r>
              <a:rPr lang="es-ES" dirty="0"/>
              <a:t> as </a:t>
            </a:r>
            <a:r>
              <a:rPr lang="es-ES" dirty="0" err="1"/>
              <a:t>Hitchcock’s</a:t>
            </a:r>
            <a:r>
              <a:rPr lang="es-ES" dirty="0"/>
              <a:t> </a:t>
            </a:r>
            <a:r>
              <a:rPr lang="es-ES" dirty="0">
                <a:solidFill>
                  <a:srgbClr val="00B050"/>
                </a:solidFill>
              </a:rPr>
              <a:t>MASTERPIECE.</a:t>
            </a:r>
          </a:p>
          <a:p>
            <a:pPr marL="342900" indent="-342900">
              <a:buAutoNum type="alphaLcParenR"/>
            </a:pPr>
            <a:r>
              <a:rPr lang="es-ES" dirty="0"/>
              <a:t>I </a:t>
            </a:r>
            <a:r>
              <a:rPr lang="es-ES" dirty="0">
                <a:solidFill>
                  <a:srgbClr val="57B965"/>
                </a:solidFill>
              </a:rPr>
              <a:t>PITCHED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idea of </a:t>
            </a:r>
            <a:r>
              <a:rPr lang="es-ES" dirty="0" err="1"/>
              <a:t>this</a:t>
            </a:r>
            <a:r>
              <a:rPr lang="es-ES" dirty="0"/>
              <a:t> new </a:t>
            </a:r>
            <a:r>
              <a:rPr lang="es-ES" dirty="0" err="1"/>
              <a:t>product</a:t>
            </a:r>
            <a:r>
              <a:rPr lang="es-ES" dirty="0"/>
              <a:t> to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bosses</a:t>
            </a:r>
            <a:r>
              <a:rPr lang="es-ES" dirty="0"/>
              <a:t> and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liked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  <a:p>
            <a:pPr marL="342900" indent="-342900">
              <a:buAutoNum type="alphaLcParenR"/>
            </a:pPr>
            <a:r>
              <a:rPr lang="es-ES" dirty="0" err="1"/>
              <a:t>The</a:t>
            </a:r>
            <a:r>
              <a:rPr lang="es-ES" dirty="0"/>
              <a:t> look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face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absolutely</a:t>
            </a:r>
            <a:r>
              <a:rPr lang="es-ES" dirty="0"/>
              <a:t> </a:t>
            </a:r>
            <a:r>
              <a:rPr lang="es-ES" dirty="0">
                <a:solidFill>
                  <a:srgbClr val="57B965"/>
                </a:solidFill>
              </a:rPr>
              <a:t>PRICELESS</a:t>
            </a:r>
            <a:r>
              <a:rPr lang="es-ES" dirty="0"/>
              <a:t>.</a:t>
            </a:r>
          </a:p>
          <a:p>
            <a:pPr marL="342900" indent="-342900">
              <a:buAutoNum type="alphaLcParenR"/>
            </a:pP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>
                <a:solidFill>
                  <a:srgbClr val="57B965"/>
                </a:solidFill>
              </a:rPr>
              <a:t>SUPPLEMENT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material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interview.</a:t>
            </a:r>
          </a:p>
          <a:p>
            <a:pPr marL="342900" indent="-342900">
              <a:buAutoNum type="alphaLcParenR"/>
            </a:pPr>
            <a:r>
              <a:rPr lang="es-ES" dirty="0" err="1"/>
              <a:t>Information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problema </a:t>
            </a:r>
            <a:r>
              <a:rPr lang="es-ES" dirty="0" err="1"/>
              <a:t>should</a:t>
            </a:r>
            <a:r>
              <a:rPr lang="es-ES" dirty="0"/>
              <a:t> be </a:t>
            </a:r>
            <a:r>
              <a:rPr lang="es-ES" dirty="0">
                <a:solidFill>
                  <a:srgbClr val="57B965"/>
                </a:solidFill>
              </a:rPr>
              <a:t>ACCESSIBLE</a:t>
            </a:r>
            <a:r>
              <a:rPr lang="es-ES" dirty="0"/>
              <a:t> to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.</a:t>
            </a:r>
          </a:p>
          <a:p>
            <a:pPr marL="342900" indent="-342900">
              <a:buAutoNum type="alphaLcParenR"/>
            </a:pPr>
            <a:r>
              <a:rPr lang="es-ES" dirty="0" err="1"/>
              <a:t>Unfortunately</a:t>
            </a:r>
            <a:r>
              <a:rPr lang="es-ES" dirty="0"/>
              <a:t>, he </a:t>
            </a:r>
            <a:r>
              <a:rPr lang="es-ES" dirty="0" err="1"/>
              <a:t>can’t</a:t>
            </a:r>
            <a:r>
              <a:rPr lang="es-ES" dirty="0"/>
              <a:t> </a:t>
            </a:r>
            <a:r>
              <a:rPr lang="es-ES" dirty="0">
                <a:solidFill>
                  <a:srgbClr val="57B965"/>
                </a:solidFill>
              </a:rPr>
              <a:t>REPLICATE</a:t>
            </a:r>
            <a:r>
              <a:rPr lang="es-ES" dirty="0"/>
              <a:t> </a:t>
            </a:r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success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2005.</a:t>
            </a:r>
          </a:p>
          <a:p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20A38BC1-C11D-4B41-8159-6A6861A5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br>
              <a:rPr lang="es-ES" dirty="0"/>
            </a:br>
            <a:r>
              <a:rPr lang="es-ES" sz="3200" dirty="0"/>
              <a:t>Match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words</a:t>
            </a:r>
            <a:r>
              <a:rPr lang="es-ES" sz="3200" dirty="0"/>
              <a:t> </a:t>
            </a:r>
            <a:r>
              <a:rPr lang="es-ES" sz="3200" dirty="0" err="1"/>
              <a:t>with</a:t>
            </a:r>
            <a:r>
              <a:rPr lang="es-ES" sz="3200" dirty="0"/>
              <a:t> </a:t>
            </a:r>
            <a:r>
              <a:rPr lang="es-ES" sz="3200" dirty="0" err="1"/>
              <a:t>their</a:t>
            </a:r>
            <a:r>
              <a:rPr lang="es-ES" sz="3200" dirty="0"/>
              <a:t> </a:t>
            </a:r>
            <a:r>
              <a:rPr lang="es-ES" sz="3200" dirty="0" err="1"/>
              <a:t>meanings</a:t>
            </a:r>
            <a:endParaRPr lang="es-ES" sz="3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9166E-5D06-A445-90DF-68CF8846AA4E}"/>
              </a:ext>
            </a:extLst>
          </p:cNvPr>
          <p:cNvSpPr txBox="1"/>
          <p:nvPr/>
        </p:nvSpPr>
        <p:spPr>
          <a:xfrm>
            <a:off x="6926892" y="1806574"/>
            <a:ext cx="50479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Try to </a:t>
            </a:r>
            <a:r>
              <a:rPr lang="es-ES" dirty="0" err="1"/>
              <a:t>convince</a:t>
            </a:r>
            <a:r>
              <a:rPr lang="es-ES" dirty="0"/>
              <a:t> </a:t>
            </a:r>
            <a:r>
              <a:rPr lang="es-ES" dirty="0" err="1"/>
              <a:t>someone</a:t>
            </a:r>
            <a:r>
              <a:rPr lang="es-ES" dirty="0"/>
              <a:t> to </a:t>
            </a:r>
            <a:r>
              <a:rPr lang="es-ES" dirty="0" err="1"/>
              <a:t>buy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accept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Easy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anyone</a:t>
            </a:r>
            <a:r>
              <a:rPr lang="es-ES" dirty="0"/>
              <a:t> to </a:t>
            </a:r>
            <a:r>
              <a:rPr lang="es-ES" dirty="0" err="1"/>
              <a:t>get</a:t>
            </a:r>
            <a:r>
              <a:rPr lang="es-ES" dirty="0"/>
              <a:t> and use.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excellent</a:t>
            </a:r>
            <a:r>
              <a:rPr lang="es-ES" dirty="0"/>
              <a:t> </a:t>
            </a:r>
            <a:r>
              <a:rPr lang="es-ES" dirty="0" err="1"/>
              <a:t>paintimng</a:t>
            </a:r>
            <a:r>
              <a:rPr lang="es-ES" dirty="0"/>
              <a:t>, </a:t>
            </a:r>
            <a:r>
              <a:rPr lang="es-ES" dirty="0" err="1"/>
              <a:t>book</a:t>
            </a:r>
            <a:r>
              <a:rPr lang="es-ES" dirty="0"/>
              <a:t>,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 of </a:t>
            </a:r>
            <a:r>
              <a:rPr lang="es-ES" dirty="0" err="1"/>
              <a:t>that</a:t>
            </a:r>
            <a:r>
              <a:rPr lang="es-ES" dirty="0"/>
              <a:t> particular </a:t>
            </a:r>
            <a:r>
              <a:rPr lang="es-ES" dirty="0" err="1"/>
              <a:t>artist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Do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make</a:t>
            </a:r>
            <a:r>
              <a:rPr lang="es-ES" dirty="0"/>
              <a:t> </a:t>
            </a:r>
            <a:r>
              <a:rPr lang="es-ES" dirty="0" err="1"/>
              <a:t>something</a:t>
            </a:r>
            <a:r>
              <a:rPr lang="es-ES" dirty="0"/>
              <a:t> </a:t>
            </a:r>
            <a:r>
              <a:rPr lang="es-ES" dirty="0" err="1"/>
              <a:t>again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wqay</a:t>
            </a:r>
            <a:r>
              <a:rPr lang="es-ES" dirty="0"/>
              <a:t> as </a:t>
            </a:r>
            <a:r>
              <a:rPr lang="es-ES" dirty="0" err="1"/>
              <a:t>before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Expensive</a:t>
            </a:r>
            <a:r>
              <a:rPr lang="es-ES" dirty="0"/>
              <a:t>, popular and </a:t>
            </a:r>
            <a:r>
              <a:rPr lang="es-ES" dirty="0" err="1"/>
              <a:t>fashionable</a:t>
            </a:r>
            <a:r>
              <a:rPr lang="es-ES" dirty="0"/>
              <a:t>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Add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extra </a:t>
            </a:r>
            <a:r>
              <a:rPr lang="es-ES" dirty="0" err="1"/>
              <a:t>element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amount</a:t>
            </a:r>
            <a:r>
              <a:rPr lang="es-ES" dirty="0"/>
              <a:t> to.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valuable</a:t>
            </a:r>
            <a:r>
              <a:rPr lang="es-ES" dirty="0"/>
              <a:t> and </a:t>
            </a:r>
            <a:r>
              <a:rPr lang="es-ES" dirty="0" err="1"/>
              <a:t>impossible</a:t>
            </a:r>
            <a:r>
              <a:rPr lang="es-ES" dirty="0"/>
              <a:t> to </a:t>
            </a:r>
            <a:r>
              <a:rPr lang="es-ES" dirty="0" err="1"/>
              <a:t>replace</a:t>
            </a:r>
            <a:r>
              <a:rPr lang="en-GB" dirty="0"/>
              <a:t>.</a:t>
            </a:r>
          </a:p>
          <a:p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1E74544-35CD-E14D-81C7-917C34B74295}"/>
              </a:ext>
            </a:extLst>
          </p:cNvPr>
          <p:cNvCxnSpPr/>
          <p:nvPr/>
        </p:nvCxnSpPr>
        <p:spPr>
          <a:xfrm>
            <a:off x="6663847" y="1806574"/>
            <a:ext cx="125260" cy="4869799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88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B78C24DE-21AB-1545-9407-83F842C253F2}"/>
              </a:ext>
            </a:extLst>
          </p:cNvPr>
          <p:cNvSpPr/>
          <p:nvPr/>
        </p:nvSpPr>
        <p:spPr>
          <a:xfrm>
            <a:off x="150312" y="2242159"/>
            <a:ext cx="6676373" cy="4308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6B171DE-C58F-954A-AF67-38EAB410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74" y="167006"/>
            <a:ext cx="10411982" cy="1373696"/>
          </a:xfrm>
        </p:spPr>
        <p:txBody>
          <a:bodyPr/>
          <a:lstStyle/>
          <a:p>
            <a:r>
              <a:rPr lang="en-GB" sz="6600" dirty="0"/>
              <a:t>Watch the video and answer the questions</a:t>
            </a:r>
          </a:p>
        </p:txBody>
      </p:sp>
      <p:pic>
        <p:nvPicPr>
          <p:cNvPr id="16" name="Elementos multimedia en línea 15" descr="Building a museum of museums on the web - Amit Sood">
            <a:hlinkClick r:id="" action="ppaction://media"/>
            <a:extLst>
              <a:ext uri="{FF2B5EF4-FFF2-40B4-BE49-F238E27FC236}">
                <a16:creationId xmlns:a16="http://schemas.microsoft.com/office/drawing/2014/main" id="{B81E7B2F-6A34-B84A-8709-CE90DDA6EB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0498" y="2566270"/>
            <a:ext cx="6096000" cy="342900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3572ED0-9123-D448-910A-F987A589C811}"/>
              </a:ext>
            </a:extLst>
          </p:cNvPr>
          <p:cNvSpPr txBox="1"/>
          <p:nvPr/>
        </p:nvSpPr>
        <p:spPr>
          <a:xfrm>
            <a:off x="7116871" y="2088311"/>
            <a:ext cx="48204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000" dirty="0"/>
              <a:t> What was the idea that he PITCHED to his boss?</a:t>
            </a:r>
          </a:p>
          <a:p>
            <a:endParaRPr lang="en-GB" sz="20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GB" sz="2000" dirty="0"/>
              <a:t>What do you think about the idea that all museums collections can be ACCESSIBLE to everyone online? Will people become more interested on art?</a:t>
            </a:r>
          </a:p>
          <a:p>
            <a:pPr algn="just"/>
            <a:endParaRPr lang="en-GB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GB" sz="2000" dirty="0"/>
              <a:t>Can the speaker’s idea REPLICATE the experience of going to a museum?</a:t>
            </a:r>
          </a:p>
          <a:p>
            <a:endParaRPr lang="en-GB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GB" sz="2000" dirty="0"/>
              <a:t>What PRICELESS works of art would be in your collection that you could create online?</a:t>
            </a:r>
          </a:p>
          <a:p>
            <a:pPr marL="285750" indent="-285750">
              <a:buFont typeface="Wingdings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4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B2D7B99-FC52-8D4F-B244-2A0311846B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83740" y="1795463"/>
            <a:ext cx="5803899" cy="379412"/>
          </a:xfrm>
        </p:spPr>
        <p:txBody>
          <a:bodyPr/>
          <a:lstStyle/>
          <a:p>
            <a:r>
              <a:rPr lang="en-GB" dirty="0"/>
              <a:t>NATIONAL GALLERY OF ART, WASHINGTON</a:t>
            </a:r>
          </a:p>
          <a:p>
            <a:r>
              <a:rPr lang="es-ES" dirty="0">
                <a:hlinkClick r:id="rId2"/>
              </a:rPr>
              <a:t>https://artsandculture.google.com/partner/national-gallery-of-art-washington-dc?hl=en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E9D41-2BEF-9B4F-B320-A1979EAF63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BRITISH MUSEUM</a:t>
            </a:r>
          </a:p>
          <a:p>
            <a:r>
              <a:rPr lang="es-ES" dirty="0">
                <a:hlinkClick r:id="rId3"/>
              </a:rPr>
              <a:t>https://britishmuseum.withgoogle.com/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4F736E-0DB8-E543-848E-8C5691A75C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MUSEE DORSAY, PARIS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D66067-A575-1B48-807D-035DA3F81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GUGGENHEIM IN NEW YORK</a:t>
            </a:r>
          </a:p>
          <a:p>
            <a:r>
              <a:rPr lang="es-ES" sz="1050" dirty="0">
                <a:hlinkClick r:id="rId4"/>
              </a:rPr>
              <a:t>https://artsandculture.google.com/streetview/solomon-r-guggenheim-museum-interior-streetview/jAHfbv3JGM2KaQ?hl=en&amp;sv_lng=-73.95902634325634&amp;sv_lat=40.78285751667664&amp;sv_h=10.75703204567916&amp;sv_p=0.06928383072430222&amp;sv_pid=MfnUmHRyOSzMtY3vtYU05g&amp;sv_z=0.9645743015259163</a:t>
            </a:r>
            <a:endParaRPr lang="en-GB" sz="105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C96F473-38EA-1C43-A8F9-AF7D478C9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95037" y="4017962"/>
            <a:ext cx="2988287" cy="382587"/>
          </a:xfrm>
        </p:spPr>
        <p:txBody>
          <a:bodyPr/>
          <a:lstStyle/>
          <a:p>
            <a:r>
              <a:rPr lang="en-GB" dirty="0"/>
              <a:t>PERGAMON MUSEUM, BERLIN</a:t>
            </a:r>
          </a:p>
          <a:p>
            <a:r>
              <a:rPr lang="es-ES" dirty="0">
                <a:hlinkClick r:id="rId5"/>
              </a:rPr>
              <a:t>https://artsandculture.google.com/entity/pergamon/m05tcm?hl=en</a:t>
            </a:r>
            <a:endParaRPr lang="en-GB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6F43FDF-2F20-0A4A-A657-F99FDE453B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VAN GOGH MUSEUM, AMSTERDAM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2E0A28F-F944-114C-BBBC-60B692CCBC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UFINZY GALLERY, FLORENCE</a:t>
            </a:r>
          </a:p>
          <a:p>
            <a:r>
              <a:rPr lang="es-ES" dirty="0">
                <a:hlinkClick r:id="rId6"/>
              </a:rPr>
              <a:t>https://artsandculture.google.com/partner/uffizi-gallery?hl=en</a:t>
            </a:r>
            <a:endParaRPr lang="en-GB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1D0CCB63-AE97-B945-A020-B92F5274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Some useful  websites of museums online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E630A1C-4963-7B40-A444-719494727FE1}"/>
              </a:ext>
            </a:extLst>
          </p:cNvPr>
          <p:cNvSpPr/>
          <p:nvPr/>
        </p:nvSpPr>
        <p:spPr>
          <a:xfrm>
            <a:off x="635974" y="4387850"/>
            <a:ext cx="253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https://artsandculture.google.com/partner/musee-dorsay-paris?hl=en</a:t>
            </a:r>
            <a:endParaRPr lang="en-GB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8F3A41-333B-144E-88CF-7373531BE8DF}"/>
              </a:ext>
            </a:extLst>
          </p:cNvPr>
          <p:cNvSpPr/>
          <p:nvPr/>
        </p:nvSpPr>
        <p:spPr>
          <a:xfrm>
            <a:off x="6283324" y="3609090"/>
            <a:ext cx="5403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8"/>
              </a:rPr>
              <a:t>https://artsandculture.google.com/partner/van-gogh-museum?hl=en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43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50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86CD90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860822_TF89930376" id="{0E777A0F-1981-4101-B4F5-F0E38A272874}" vid="{82739B06-7890-45AB-8FB1-6F3CC07F9CF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29E4AD-BB87-4F44-9EF1-A6946BA90A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72F0010-DC45-4AAA-B80E-2477E02D5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516155-36B8-4FD2-9A80-9B04CC4B52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0</TotalTime>
  <Words>646</Words>
  <Application>Microsoft Macintosh PowerPoint</Application>
  <PresentationFormat>Panorámica</PresentationFormat>
  <Paragraphs>72</Paragraphs>
  <Slides>7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Tema de Office</vt:lpstr>
      <vt:lpstr>Art online</vt:lpstr>
      <vt:lpstr>Do you like Art?</vt:lpstr>
      <vt:lpstr>Do you agree with the statements?</vt:lpstr>
      <vt:lpstr>Discuss these questions</vt:lpstr>
      <vt:lpstr>Vocabulary Match the words with their meanings</vt:lpstr>
      <vt:lpstr>Watch the video and answer the questions</vt:lpstr>
      <vt:lpstr>Some useful  websites of museums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eci</dc:creator>
  <cp:lastModifiedBy/>
  <cp:revision>1</cp:revision>
  <dcterms:created xsi:type="dcterms:W3CDTF">2020-04-21T11:48:36Z</dcterms:created>
  <dcterms:modified xsi:type="dcterms:W3CDTF">2020-04-21T13:09:55Z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