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5" r:id="rId8"/>
    <p:sldId id="266" r:id="rId9"/>
    <p:sldId id="262" r:id="rId10"/>
    <p:sldId id="267" r:id="rId11"/>
    <p:sldId id="263" r:id="rId12"/>
    <p:sldId id="268" r:id="rId13"/>
    <p:sldId id="269" r:id="rId14"/>
    <p:sldId id="270" r:id="rId15"/>
    <p:sldId id="272" r:id="rId16"/>
    <p:sldId id="271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E3B9"/>
    <a:srgbClr val="FFDAA3"/>
    <a:srgbClr val="FFC16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C09B3-549A-45B5-8268-390DDA846F91}" type="datetimeFigureOut">
              <a:rPr lang="es-ES" smtClean="0"/>
              <a:pPr/>
              <a:t>28/04/2013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839C4-AF44-4521-84BD-F8B091A836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4416B32-6F43-4623-A81E-B48C9AB33DE3}" type="datetimeFigureOut">
              <a:rPr lang="es-ES" smtClean="0"/>
              <a:pPr/>
              <a:t>28/04/2013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A194035-A59D-4494-B07E-84FB6005DE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6B32-6F43-4623-A81E-B48C9AB33DE3}" type="datetimeFigureOut">
              <a:rPr lang="es-ES" smtClean="0"/>
              <a:pPr/>
              <a:t>28/04/2013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4035-A59D-4494-B07E-84FB6005DE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6B32-6F43-4623-A81E-B48C9AB33DE3}" type="datetimeFigureOut">
              <a:rPr lang="es-ES" smtClean="0"/>
              <a:pPr/>
              <a:t>28/04/2013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4035-A59D-4494-B07E-84FB6005DE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416B32-6F43-4623-A81E-B48C9AB33DE3}" type="datetimeFigureOut">
              <a:rPr lang="es-ES" smtClean="0"/>
              <a:pPr/>
              <a:t>28/04/2013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A194035-A59D-4494-B07E-84FB6005DE2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4416B32-6F43-4623-A81E-B48C9AB33DE3}" type="datetimeFigureOut">
              <a:rPr lang="es-ES" smtClean="0"/>
              <a:pPr/>
              <a:t>28/04/2013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A194035-A59D-4494-B07E-84FB6005DE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6B32-6F43-4623-A81E-B48C9AB33DE3}" type="datetimeFigureOut">
              <a:rPr lang="es-ES" smtClean="0"/>
              <a:pPr/>
              <a:t>28/04/2013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4035-A59D-4494-B07E-84FB6005DE2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6B32-6F43-4623-A81E-B48C9AB33DE3}" type="datetimeFigureOut">
              <a:rPr lang="es-ES" smtClean="0"/>
              <a:pPr/>
              <a:t>28/04/2013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4035-A59D-4494-B07E-84FB6005DE2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416B32-6F43-4623-A81E-B48C9AB33DE3}" type="datetimeFigureOut">
              <a:rPr lang="es-ES" smtClean="0"/>
              <a:pPr/>
              <a:t>28/04/2013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A194035-A59D-4494-B07E-84FB6005DE2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6B32-6F43-4623-A81E-B48C9AB33DE3}" type="datetimeFigureOut">
              <a:rPr lang="es-ES" smtClean="0"/>
              <a:pPr/>
              <a:t>28/04/2013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4035-A59D-4494-B07E-84FB6005DE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416B32-6F43-4623-A81E-B48C9AB33DE3}" type="datetimeFigureOut">
              <a:rPr lang="es-ES" smtClean="0"/>
              <a:pPr/>
              <a:t>28/04/2013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A194035-A59D-4494-B07E-84FB6005DE2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416B32-6F43-4623-A81E-B48C9AB33DE3}" type="datetimeFigureOut">
              <a:rPr lang="es-ES" smtClean="0"/>
              <a:pPr/>
              <a:t>28/04/2013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A194035-A59D-4494-B07E-84FB6005DE2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4416B32-6F43-4623-A81E-B48C9AB33DE3}" type="datetimeFigureOut">
              <a:rPr lang="es-ES" smtClean="0"/>
              <a:pPr/>
              <a:t>28/04/2013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A194035-A59D-4494-B07E-84FB6005DE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>
            <a:normAutofit/>
          </a:bodyPr>
          <a:lstStyle/>
          <a:p>
            <a:r>
              <a:rPr lang="es-ES" sz="3600" dirty="0" smtClean="0"/>
              <a:t>ORDER OF ADJECTIVES</a:t>
            </a:r>
            <a:endParaRPr lang="es-ES" sz="3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… WHEN WE DESCRIBE SOMEONE: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es-ES" dirty="0" smtClean="0"/>
              <a:t>8. </a:t>
            </a:r>
            <a:r>
              <a:rPr lang="es-ES" b="1" dirty="0" smtClean="0"/>
              <a:t>EXTRAFEATURES</a:t>
            </a:r>
            <a:endParaRPr lang="es-ES" b="1" dirty="0"/>
          </a:p>
        </p:txBody>
      </p:sp>
      <p:sp>
        <p:nvSpPr>
          <p:cNvPr id="4" name="CuadroTexto 4"/>
          <p:cNvSpPr txBox="1">
            <a:spLocks noChangeArrowheads="1"/>
          </p:cNvSpPr>
          <p:nvPr/>
        </p:nvSpPr>
        <p:spPr bwMode="auto">
          <a:xfrm>
            <a:off x="611560" y="1412776"/>
            <a:ext cx="2160240" cy="2862322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000" dirty="0" smtClean="0">
                <a:latin typeface="Bradley Hand ITC TT-Bold" charset="0"/>
              </a:rPr>
              <a:t>He </a:t>
            </a:r>
            <a:r>
              <a:rPr lang="es-ES" sz="2000" b="1" dirty="0" smtClean="0">
                <a:latin typeface="Bradley Hand ITC TT-Bold" charset="0"/>
              </a:rPr>
              <a:t>has</a:t>
            </a:r>
            <a:r>
              <a:rPr lang="es-ES" sz="2000" dirty="0" smtClean="0">
                <a:latin typeface="Bradley Hand ITC TT-Bold" charset="0"/>
              </a:rPr>
              <a:t> …</a:t>
            </a:r>
          </a:p>
          <a:p>
            <a:r>
              <a:rPr lang="es-ES" sz="2000" dirty="0" smtClean="0">
                <a:latin typeface="Bradley Hand ITC TT-Bold" charset="0"/>
              </a:rPr>
              <a:t>- a </a:t>
            </a:r>
            <a:r>
              <a:rPr lang="es-ES" sz="2000" dirty="0" err="1" smtClean="0">
                <a:latin typeface="Bradley Hand ITC TT-Bold" charset="0"/>
              </a:rPr>
              <a:t>beard</a:t>
            </a:r>
            <a:r>
              <a:rPr lang="es-ES" sz="2000" dirty="0" smtClean="0">
                <a:latin typeface="Bradley Hand ITC TT-Bold" charset="0"/>
              </a:rPr>
              <a:t>.</a:t>
            </a:r>
          </a:p>
          <a:p>
            <a:r>
              <a:rPr lang="es-ES" sz="2000" dirty="0" smtClean="0">
                <a:latin typeface="Bradley Hand ITC TT-Bold" charset="0"/>
              </a:rPr>
              <a:t>- a </a:t>
            </a:r>
            <a:r>
              <a:rPr lang="es-ES" sz="2000" dirty="0" err="1" smtClean="0">
                <a:latin typeface="Bradley Hand ITC TT-Bold" charset="0"/>
              </a:rPr>
              <a:t>goatee</a:t>
            </a:r>
            <a:r>
              <a:rPr lang="es-ES" sz="2000" dirty="0" smtClean="0">
                <a:latin typeface="Bradley Hand ITC TT-Bold" charset="0"/>
              </a:rPr>
              <a:t>.</a:t>
            </a:r>
          </a:p>
          <a:p>
            <a:pPr>
              <a:buFontTx/>
              <a:buChar char="-"/>
            </a:pPr>
            <a:r>
              <a:rPr lang="es-ES" sz="2000" dirty="0" smtClean="0">
                <a:latin typeface="Bradley Hand ITC TT-Bold" charset="0"/>
              </a:rPr>
              <a:t> a </a:t>
            </a:r>
            <a:r>
              <a:rPr lang="es-ES" sz="2000" dirty="0" err="1" smtClean="0">
                <a:latin typeface="Bradley Hand ITC TT-Bold" charset="0"/>
              </a:rPr>
              <a:t>moustache</a:t>
            </a:r>
            <a:r>
              <a:rPr lang="es-ES" sz="2000" dirty="0" smtClean="0">
                <a:latin typeface="Bradley Hand ITC TT-Bold" charset="0"/>
              </a:rPr>
              <a:t>.</a:t>
            </a:r>
          </a:p>
          <a:p>
            <a:pPr>
              <a:buFontTx/>
              <a:buChar char="-"/>
            </a:pPr>
            <a:r>
              <a:rPr lang="es-ES" sz="2000" dirty="0" smtClean="0">
                <a:latin typeface="Bradley Hand ITC TT-Bold" charset="0"/>
              </a:rPr>
              <a:t> a </a:t>
            </a:r>
            <a:r>
              <a:rPr lang="es-ES" sz="2000" dirty="0" err="1" smtClean="0">
                <a:latin typeface="Bradley Hand ITC TT-Bold" charset="0"/>
              </a:rPr>
              <a:t>tatoo</a:t>
            </a:r>
            <a:r>
              <a:rPr lang="es-ES" sz="2000" dirty="0" smtClean="0">
                <a:latin typeface="Bradley Hand ITC TT-Bold" charset="0"/>
              </a:rPr>
              <a:t>.</a:t>
            </a:r>
          </a:p>
          <a:p>
            <a:pPr>
              <a:buFontTx/>
              <a:buChar char="-"/>
            </a:pPr>
            <a:endParaRPr lang="es-ES" sz="2000" dirty="0" smtClean="0">
              <a:latin typeface="Bradley Hand ITC TT-Bold" charset="0"/>
            </a:endParaRPr>
          </a:p>
          <a:p>
            <a:r>
              <a:rPr lang="es-ES" sz="2000" dirty="0" smtClean="0">
                <a:latin typeface="Bradley Hand ITC TT-Bold" charset="0"/>
              </a:rPr>
              <a:t>He </a:t>
            </a:r>
            <a:r>
              <a:rPr lang="es-ES" sz="2000" b="1" dirty="0" err="1" smtClean="0">
                <a:latin typeface="Bradley Hand ITC TT-Bold" charset="0"/>
              </a:rPr>
              <a:t>wears</a:t>
            </a:r>
            <a:r>
              <a:rPr lang="es-ES" sz="2000" dirty="0" smtClean="0">
                <a:latin typeface="Bradley Hand ITC TT-Bold" charset="0"/>
              </a:rPr>
              <a:t> …</a:t>
            </a:r>
          </a:p>
          <a:p>
            <a:pPr>
              <a:buFontTx/>
              <a:buChar char="-"/>
            </a:pPr>
            <a:r>
              <a:rPr lang="es-ES" sz="2000" dirty="0" err="1" smtClean="0">
                <a:latin typeface="Bradley Hand ITC TT-Bold" charset="0"/>
              </a:rPr>
              <a:t>glasses</a:t>
            </a:r>
            <a:r>
              <a:rPr lang="es-ES" sz="2000" dirty="0" smtClean="0">
                <a:latin typeface="Bradley Hand ITC TT-Bold" charset="0"/>
              </a:rPr>
              <a:t>.</a:t>
            </a:r>
          </a:p>
          <a:p>
            <a:pPr>
              <a:buFontTx/>
              <a:buChar char="-"/>
            </a:pPr>
            <a:endParaRPr lang="es-ES" sz="2000" dirty="0">
              <a:latin typeface="Bradley Hand ITC TT-Bold" charset="0"/>
            </a:endParaRPr>
          </a:p>
        </p:txBody>
      </p:sp>
      <p:pic>
        <p:nvPicPr>
          <p:cNvPr id="7170" name="Picture 2" descr="https://encrypted-tbn3.gstatic.com/images?q=tbn:ANd9GcSETnGqfK23xJ_iJYhQOEjHTvPK7QZcrlZdb7VM71tWN842tCq8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196752"/>
            <a:ext cx="2143125" cy="2143125"/>
          </a:xfrm>
          <a:prstGeom prst="rect">
            <a:avLst/>
          </a:prstGeom>
          <a:noFill/>
        </p:spPr>
      </p:pic>
      <p:pic>
        <p:nvPicPr>
          <p:cNvPr id="7172" name="Picture 4" descr="https://encrypted-tbn3.gstatic.com/images?q=tbn:ANd9GcSwHdJd1XcqlfOFoZkwLxj-EN4u0s5fs9Rq6TBqKIUjlIMw5T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789040"/>
            <a:ext cx="1584176" cy="2114956"/>
          </a:xfrm>
          <a:prstGeom prst="rect">
            <a:avLst/>
          </a:prstGeom>
          <a:noFill/>
        </p:spPr>
      </p:pic>
      <p:sp>
        <p:nvSpPr>
          <p:cNvPr id="7174" name="AutoShape 6" descr="data:image/jpeg;base64,/9j/4AAQSkZJRgABAQAAAQABAAD/2wCEAAkGBhQSERUUExQWFRUWFxQaFBcYGBgXGBgXFxgYFxQYFBgYHSYeGBwjGhYYHy8gIycpLCwsFR8xNTAqNSYrLCkBCQoKDgwOGg8PGikcHyQpKSkpLCkpLCkpLCkpKSwpKSkpLCkpKSwpKSkpKSkpLCwpLCwpKSksLCwpKSkpLCkpKf/AABEIAPoAygMBIgACEQEDEQH/xAAcAAACAwEBAQEAAAAAAAAAAAAEBQIDBgcBAAj/xAA5EAABAwIEAwYFAwMEAwEAAAABAAIRAyEEBTFBElFhBiJxgZGhEzKxwfAUQtEH4fEVFlJyYoKSI//EABsBAAIDAQEBAAAAAAAAAAAAAAIDAAEEBQYH/8QAIxEAAgICAgICAwEAAAAAAAAAAAECEQMhEjEEQSJRBTJhE//aAAwDAQACEQMRAD8AzvAvOBE/DXnw1nM9lIYoPwwKKFNSFNQliTFZZ0SnEZaRstl8GVDEZcCNFA45KMBVw5CrFAlOc7e2meEXdv0SulTe/QEjzjqiQ9O1bJ1cJwGPmtqDKhwg2gjl0XtSmWW4vdWU67o+Yecfwronoq/R76jmPuiKmM4nQRIMDr5FE08SSO9Taf8AyHdPqLeoVOKohxltj+4G/mIV0Ve9oHru0hsR7+PVUurbaBNsvwZn5h4EEx7JnVyFpBkN8btj/wCoVguSRl21f7IltQEiTHM6q7F0adIwHl3OB97KhldnIeY19IIVBd9BfA0xwmZ1lfDBXVmEqU2uHG0A7EE6edkyqAC+gJHC7Uf+0aSFBTbQCzL+ilRw7SYTlmHnRwcPX0KW4p5jga2NTH3PJShfJvRczLuivp5b0VOX5o8s4jT4gLEjUdY3WiwRbUbxNupQuTkuxZTy9EU8AmjaAU20ldANgVPBK/8ASdPqjWU1Z8JQESfDXnAiC1UVXwgobZ5wqQISvFZoG7oCrnoV0Eotmi4gEDmmdtpggGXnQcj15LP4jPnaC35ZBUqrw/T55vHrqqGxxv2QqUQ4lzy4OPeuLHnF/wAhQfjnNgNPd+438Ua7BVKbAXaPPjpr4fMgsVQ4BPqPWCN41H+VY8oc8G4MHcHRE4ZxiPhsd/8AM+xlDUZc4Bup8CjsS4MHeJM8oYD/ANQBJHUwoRknYqLfDY3xH1JKk+rSY0uaRx8gHR6nVKy9pMgkct1W6mfFWVSGNLGvIMROs7xv4orC49zmwA0kzb6/4SekfUI2m4hwdrpP2M6f4URJJMoxrATu08tlS2iTpf8APy6Y4zEAi45f3+uyEw4kwzXlz/hRkj0ToYnhEOGlxOh8DFkdRxzD3ATSd+28s8OgPK4NlXSwXxGkaEXgzBjX/qeo6SlOIpFhLSND6KwdNmkpY51Pu1B8MmeB4+UnkYtHgrq+IpPb8SO8bO2vG/LXqFnv1bnUywmWtuOkmLecIeniCLc4n7KrK4Jm1wWCbTY0seRxa7g2tKbZXHHIsHTI5OGvqsPl2dGmOEjiaSLcucLX9nagI4mmZJPr9FZmnGUezRBikGKym2QrAxFQkixiu4F6xithXRDG4/MQ1Z/FZ7Ngl+Z5gXFe5Nl/G4EiQlt0bIYvsup4F9YyiDkoaJc4Ab/daHFZdUDQyi0g8I4j05gpf2gyyuygHNJ+FwkuBMkEQHTPNxlL5WOqhZk+AOIrOLYLWXg6RIDZ5I/B4Jzml1RwDqgeyna5g3c2dBdrZG0pHgca6nh6jWmON7JO8AH+T6qGb5q51QEGOFrabIOjQ2LeMmfEq0RxbHWSxVe6nUIPBYFo+Yz83PQHxS7tDhW0z8wLn3c0ftA0nl/1S/AY91IO4fmeCCZuBvB2QdWq5zpddWWo0xnlGHBZUdYQ0kT0Sx7wbmSdr6Iv9QfhcP7SY+5+yFLVZbTIU6ZcYAKObRc0HuiI1JG1zEqpjDFiB5wfdFU8OD8zxfcmSDz6IkC9ALb6X+oRNGo4CQA4biJ9Qh6tHgdE30J29eSmyvwm4Ijca+apFvaPquK/8bbDl4HVfYeHCR87Qbc2jcRuPpCniIcOIc40APtqhXMIvN/dW+wa0Of9YgCRcGzhE6QQ7Y2+qUYh0nW23Qcl5PERAudepVJKl2RRSCajhtu0E+MAn3lVsomJMR4632VmX4X4rwNBq48gLlGYTBfGfIIa3bn0sq7JaQJVw9uaP7P5w7DVAdWn5h05okZa39tzBuSTziIhL8VSOjrEfRX0VqWjrmEqte0ObcOEghGCmsP/AE+zUkGg46XZ4HULftppq2YZR4uiLGKzhU2MVvAioE/PrrlbjsdgdD5rG4WnxPC6l2ZwnCwLJk0jqR7HFTMqdENFSA2dfSW+k/hXPO0mfvFSqwOPA+YGxa6Y9oKZf1BxpDmsbtc+/wBAFicRi+MgnWwPl9EEFouStgzXT3fRe/BLjCm1oIjcxc7eGysjumduepnkdk0qyo0CCLeC+qUhMR6IrLqD3ERf38xyTDG5JUiTEnkPZA3Q2KbFVBokcVwiKmHBGkeH5yUqWCcBJFjpKorugwCVVh8a2UmmSQBc+CmcM/p4SPdVmp+f2RWDxIGpOoi+gTEIlfoGp3EO26aeHRXtpEagPEeY6tOo8FdisIY+LZg/bPzO8uf4VZhq3HDXC/t7WBV9A9rQHTojj4RMO0kiQ/YW/Lhe4bLTUkaQjszwQA/4uafY6G35y5KzD5kWN4nNHeuDsSbOa6NjB/ArpdgcnWhVhYpPkwTtuOIH6W90Hi2jiJboduU7fVW46pLi5uhMxuq6VMut+SpZdHuCxJbxRu0j1CnhcWWTGpBHhNjHWLKqphiz5gROngvmiNbgz6/kKFpDEZjAAAMxHl6x7IzKAHOAqNlpmdPZJaD+Ejy9N1f+si0X5/wFCmvofZW0UsUxwdI4oBGsdfpyXWaZmD4LhWGqEuF46rsXZLGGrQHEZc2x8tPZHB+jPmhWx21it4F6xit4U0RR+f8AI2S8LqGVPhsDWDptG3Q/yub9mqcvW2GMFN5aO6TEDisW7676rHP6OgtOxLnjXVKlR5B44hremu3kscMEZ6bytrjWS4u4nDXaRHOR5+qQ13tBht+vL6IopUDbsGGXtDZuLaHcczy6KzLcO0kENk7A7nb+VRjK5c2GyWh0TsSdAtJ2KyaXcTrxpy6n1HspOVIPHG+zQ5PkAY0F2sCUTjsBLe63T8/smYZoFa2kOaxN27OgkkqOe4jLuIw3i4tOE7e0oHH9nKjRJA8F1EYUdF67LWv1CtSYVKjiVbLnNKsp4R1oE8rLrNXsbTOjR4KP+2WgcNh4RN03mJcEcfxLHz3p6eSGDyDqV1rMuxrHC1uZi46en2XPc9yn4R0sSY5x+fUJsZJiJxojRz4ua1tQSBoYuBv5dEVWxbA11J4Ba4cTHNvruORB26LPvGimaktjkZCMTxRU4mUXlNQfEAPynVBkyrKLSCCrIPziuLipGHtGjX2IO8O2PWUNhaFDih5d8J3zW7zHbG1jGnXkg8xrTUJH/j4yGgfZVGrNz4KrLUSeJw3w6hbIdHykaEbOb5QVecH3eKbybe480IXyPDRH4TElrTaYBN7+35oomU0DCjy15fRdF/p/Ue18Ed14bfykfUrnIqcRka7/AHW97EZsalZrNIYAB1bAHsouwct8TqDGK0U17SbYK6FoM1H5/wCzPzBe5liSaz6s91ruBtxNukz59VbkzPhguI0Qpwhc5pA7rnj3Oh8gVlkbF2C4nFPIBAJJ/Boq6OWvcZeC1v7iRAHgDqVdisSA88BDWcZiPmgWHlvbclVYjMpAA4iRu6Cf7K0RoszDEhzmMYIZTHdHuXE7k/wt72Qw5bSBO/02XPsqofEqgG5MSfMey6nl1ENYBy+yVlfofhj7GbDsrRNlVRbN0W1vSVnNNlrGoqjRQzbG4RlFqKPZTeiwMG4tzXpwrTePz7qdOOa9FHlb6HyWhIU2Dvw4iLRvC5l/U3CgGmG6SeLpMQfY+nRdVd1Cz3afIm1abpGoVPRKs4RiKUOVYYStVnGSEAO4bgCf/W3klVCkGEBw1uLIlIW4bFIpwrgYGmsf5R9TAhx7snmTbmoYWhL+8J1AHkrsHjQuqNuvW07fngj8Tgy20f5ChRoEiSpZHGgSoLpnkuJDONpAcKjC0bxI1HIpfiW94+Ktw9PfeNOqsBoIy/CF5hvzNvy3j0utL2KJGZQBJh487DyErNYOu5kvF5MTzOsey3/9KMva978QTLoI8CTMeg90S7Fz6OoUqdlbwqLXhT+IE4UcPzbCmlwMaPncAoZriG0MOabRLm1YJ30mfVV59nM4sO/bTcCOpBS7OcUavxDM98OHmLrKPqxE9QpturXUS4213Tbs/khqYhlPUWLvDX+yL0W9s03Y/s3wNFR47zvlHIbeZWs+HwgcZtv+bp3gcoAaD0Hp09llu2NMvLeCoB0E2G0na/RIq3bNF0qRdiu0TGakNAmGze1tPRX5bmxeZmxgjlB81zrMcJUkA968cV41H9/VF5Dj3AyHEgH5RHFH/Q3PiJVuCoBTlZ16jwvaiKNMjS8ev91mss7RMgd4X04hwu85tNj6LT4WuHCQVUVsdytaLbO8fdePlvVTcJvuvGm8JoFkmmRdA42jxCAUXUEWC+4DynzVNXoJOtmLx2WFrpiRuNiDqFmcfgOCQ1k0zMA3gcjy6LqGMw0/tPklFTJ+L9p/OiXTQens5hiMueWyxrhfmCP/AF3QTsscIN5NwefkdR06Lp2IwIbZrdI2v1S52WBxIbIuSW7E+B+ynIGjD4qTPEzTcSQbbEIWlhnvM8JgdPNdCwmTQL+ihispAl7TpzRJgM5ji3gOIjc3Q7Kxv4K/NgfiOPUqhtEkSBpqPvCahLL3HhpAc3cUdAIHvK6D/TPEin+oaDLCWEeMGft6Lm/FMc+X+VtuxIPBwt1PEXHoLIovYnMnWjqDczCs/wBU6+6x36twVoxT1o0YHkZgO0OEPG628q7sxgRV4muMEFgg7gnbwTjtFS4nPPI2tskeCqH4oLNbT5LPNfE24cnzojnuVChWfw6aLXf00yVxDqjxb9pOpnW/khM8y5z2NedSQIPOV0jKMB8HCsbEHhE+MJSdxNTilkI4iuYgWI/DKSYk02kmrAAk3t4wmznSk2e5H8Zh4pI9Ei7ZocdGWzHPcM4/tEaGYt5ApRiMNJNWlwu58JDrdRZw8Y5J7W7B0/gBzGFxDwXiL8MEW6XB9V5kfY749Ykta1hM/wD5tLAwBvCBMzJiY5kndaoQTRiyZHGVUZrEZ4Q4cLnCDJadJ5wdLi4Wt7NdrocGu02N9CNh+bpf2h/p++keJp+IyTbR7Rtf93ndZ9mBdTfwulp2Ox5eB6oJpXQ+CdWjt+HxgfBBmQimndYbsvj3QA60eh69PBaluMS1Oux/C0MKQkknyREpfSq2lXfH5pikgJRZeanj6FD4irawI8lM4pDPqE32UkyRQDiHAlCPwwKPqNBQjm+SQMZRwRpogs3qAUyNz7dUfUfa+v16rGdss24aZvc2CZFWIk6MFjsRxVHHqVccUwgQIda5/soZdhPiAncbeIMH1HuELUZB4T+bp9aEWmwttVxPOdND9VtslxTKFLu/M6BOptePssXl9BzzYOMW8OU9FoaWC+G1pLrg2Pj4bqIXla6Nfl9EuYCdTf1R36RQy+uOAI39QEVmPRj+0ndqvtHCSChOy1Afq2zEODo8Qtr/AFB7PNaXVgbP+YcnDcdCsF2eq8GJpuJ7rajSfA2PsrydMdiTjkR1WjlTKhDTt3h0I0TvGN7kDyQ+ApgcRFwTY9Ai6x7p8EmC+J0Jv5iCiDMFEvpSI/PRUT3kYyjISIqzS2KjhnNuO6QbO5cx4dEbhsxqAwWhwtcEDa5g/wAoz9MFS/L2nb7fQpiUl0LfF9guNip80tv0+02SnOOyzaxDuFoa2C0tOsfM24tI+ifMwjW7fdQq1ybAQFT+2EpPpCHJcDwO4dRp6LSjACNErpAcQT1teGShx07svI2qoS4/EikC5xgBIaHbWm6bxG26h20xFSozgpiS4xy8brnOMyGsy4l0mCRoDe3M6aqRjewZzfSOoHtXROjgTtG/Ne/7laTwtuVyPDUqrgIe0SYa11QMJsXWDiLWieZA3R+XZ25rgHcY24QQ2Y2vYpjxmf8A1/p0jF53wtLjMN1Akzy81Vge0bHnWZ0mx6x0WGzbGOiG06oB1DiSOoAvr4pThsY5lVpBMB1tvEqcCc2dRzHGclzXtVjzUrETIZr47/wte3FzTNQ6NaTflFlzttUueXbkkkxzM72/wjiqF3ZZgw6mOPQQbkeVudjNuSsx1IOHxGnXXoeXgVRjMTxHWR1v4qjD4ktPQ6jVEyJDzJA7hcWO4CDfrb/KZ4eqB3qjuMxAnZJ6TxJ+GbQJi3khHYh3XVXTM8+3s2LM46q7/WjzWMbinFWDEFEY3H+mxxz6tSo6Xud4knXxRGW5IyOJwvKuy/Dy4k3ufZNcNRBIHNwHqVzZZZPR6RYIx2azL6Hw6LGcmj+VPEYi1lZiHRKVVapWmTpUZ4q3ZEO7yPoFLHBG4Wogg9jn0MWFT4VBj1LjC0Gd9g1eAJhL6z9vVX4+rcBCErNklbo1QWj3DN7yZYi1MofA0915nFaGwEUVUWwZ7lQk+ECZMH+JkpjmOEaWtJaCLEiw90HhReE3p1JZwkTsZ5KQ9oGS6Zlf9j03vJpVGi5ljmy6nNzwXRGedhKLsPwNb3mgkO3JNyT4lNauXRcDiHmHDzCGqF14dV0iOKdutwnLK0qZnl48b5I5jgc1fTccPWJcJIE3jlB3CCzXAn4vcv8AnIhbjGdim1HcTieK1zf1KY0snY0CB9/qh5org1sx+eTRwAaTLnQJ35n2WFdU22Wx/qNjgajKQ/YJPiVjOFNFI9C2HZjsz8VhFRtnwWbG3I7G/so9i+xQxtKo8kt4TDSOepWnyvs7WwpDXu4qYPdO7UyEH2zNmyapC/E9nGUKcMkk6k3PTTRZr9JBMjcrpGPbxNus6/A3NlpUEzg5vIcJuzN1cHAkIfgHJaargLWQJy08lUsQOPy01tmyy2j3J5l31R08MO3BB9CrcGwBjQP+AP1KpzF8MJ6FcHjs+gt6Gbs44hdQ+LP0SjDO4mpphWWT3syrR9+oBsmGF0SAsPxTGlvVPcOQ0XQRexj6DOIwvS8kSqW4tpO5UMXjQWkCBIsP55J1gUDufxGV5QbdLMPmvC403tIOzrQfNNcCzjPRIq2P6Qyw9OBKVZhUkpxXAbTKz9a5unT1SEx3bJ4Vt0zpU/Q6oHB00fTMfmiGIT6LP0/X1Q7qQOonqefiiXVQAgMRjwPVMk0gIps8rUgBH9/FKc0xrabS5xgNE/nip5jmAG6xXasVazWtZJ4jMDlzKqK3YnK9UjEZji3V673QS57jAFz0A8l67JK/EG/DdJEgRsut9hux9ClTDiA6sdXHboOS2P8ApzJnhErfHGmrbOdOck6SEP8ATjIzh8I0OHedJd5rQ4rDAgg6FX0WAWC9raJgutbMrmeHhKvhidE8zfdZ41e8Vpxo85+Q/YsfhQQhv0g5JiwWX3AtPE4nMIwNcQ3/AKN+i+x92kePulOT4jQH/iEdjqtj7rySPsUloAybE7HVaM4oMpk77eO31WPwjwKpvrdOBiON4bsPwJpl90VvzunSaSXDiGsm8+E6oRvaF7+8SAP2g7ifmI2E2Hr4AdrssDagqtBMxxRtG/XqCs9UzVznXIIEaQNt7QdNIVxjoXkbbpGtGfumIkSdyJG8XsAdXHym6ozbOzTiD3rWGvOSTtH5dZyrm5Lp2aC6ZJnZgMjU906IT9QXy4uJN5idLaHmSfujUELUmh8M3c498zpab8U2AHMdOac5J22pjuVHcLgYMmx8Fj6Wg4RDtp53P5sLlCVcIDXBGgg+G+u/PzUcExscridXxfa2kGfOPVLsv7RNrPLWBzj4GPVZGtgqTi3h/e5/CT0DDPnxStL2OzIAFjmgOab2g2JB9C0+qFwSLWW3XRsqFItAVzqkKhmIB0M8oVNWrZBdDlstrV9/zwSfM8SIMqvG5mGpHWrGo6bgXUSsGcqVH1StxGJRuHeh6FMRZX0aRm6qctg44asY4KuabuIabha7DVw5shY2inGT4sg8J8lo8bLT4sR5WG1yRoaa9raKFNylWNl0Tm+jOZwbFZc1RxlafOtCsdVqw8rRCVHm/wAhBuQ2pYibK/iSmjXumIrBa1KzhSjxYqy6pcHSyZ4syCOYSilT0nxRWJxPdXjn2fZ0tCik7hqhOsCDxEyOSzGLxJB8E9yPEB2p5JyMuSNbHn6cPEOuof7boTHAOulzsjBT4SI/JUnVrGx6IpNoVBJ9mSznsTBLqZsdR6fxosvjcpqUp4mOidYMHzFvNdSbjQ0ji90Y1tJ4ggEHZVGY54kzjApO4gSJmIgW2jpClgq/DUl2pIkdOV+sLquJ7H0XSaU03bkER6EQsRnvYetTJc0h4EmdDYj3TeQt4foTvxxIa07EkGP+X59E4y3OgK5ItxOsfF0keBG/RZatSc0ybHYH89PBW0q3C0RqDMnlG35srM0onTG52GEEnU2G3LyuUZjMbI8fzXyXOKmYcQaQZkXnZxDZHS7ZB09FqcG/josZPiempuPNBKAUJtdldRxqGdhMdV6+pJDBqfwr3F1A2zdrI3K8rI77h3nbdFOlYS+To+pUDojWUyrvgohlFZpGqJXTpK9rYuNQrRSU+BUnQUlY1y/EcQRlV1klwNXhdHNMKtWy7GHJzimcXNj4SaFGdHulc8zCvDyt3nVbuHwXPcYZeU6zieTFOWyTMeUaMz6pW7BnZeDAVOSapM58sWOQ5qVLr6pUlp/JUMWIMKn44AvovOSPpkBPinyTy3RGRY7hdwnY28FTjxcpaK/C4H18E6AvLG0dbwr+OnM+HRFOp93y/PNZjIc0BY0T5/RaDD1uLS10xrRjjpg+MwT3t+RxiNB9Ugr0ajTDXFo5GR5La0iSYBRNXDgjvX8bj3QKI5s5/QzvEU7nvtGvPyTGl2oa8d6RtHunWLyakTpwG9xofL2SbFZKGjSfceKjSIptAOKwtKsZLRfoFn8f2W1IMfSy0LyG25bCyorYiLbD7o4piMk0ZNuTVNj/AAPsn+FqimwNmYETuZ/IVNWo57+FoudhoPFPcnylrCHPPE7bkPDmeqY/6Jqy3JspLiKlQW1a37uH2T9rZKhhiimMSW7HxVEGUURTpSvWtuiWNQUMTKPhQq3NR/DZUVELiGmC1BF0bPE2yDrqzL6t4KdgnxdGXyIclZn87qkBwPVY1tOXrd9r8LDS4Ln9DEw9dOFM8v5UWm6HlOmEwa2yWYatCPGJH4VoRyGZ+vjO9Oo5qZI1QfF3TfwUKGIsOa89OJ9Pxu9FmMpSEnr0k9fUkGEpxO6kWMatE8pzQs7hMcuvit1kuag3mbAX9vBcyrNROAzl9I6yE+rMclTOwU8Xu0zOv50RNHMDuei5zhe14cBfhPJMD2h5HzB+qpJoByTZrMyzEaW9evgkWIzWNb69PRZ/E9opmT4X0QAzLicOGSdhqfZEotu2BKWqQ8qVeI8RIAvv12QdbE8ZIabDUpLj8a4SDY6R/dH5Ue6La6pgrj9jTLCIgD+U+w45JDh6ffWiwdKElj0hhhW80cxDUhCKpBCFRexqIYq2hTBVlHpQ9Ywr5UKgQyCQK+6omDKKqNQlQwgWmSatUU57X4meIXN8fhYcfZbvGXELM5tgTqurjejy/k/uKmYstC+/1RyHfTgqvjHJPUjK8EX6PK5My702jRfUG94zqVDG/Mh6Z73mFyZdHtI6YU4kGQq3OlTqbea8folpGlsDrNQ7mq+v8yHcnIzTez4MVrWKtE4b5wrAQxweTDu8Qkm6cvaymw8ADfCyHDrNVOJKgHbFeIo8VTxuneGeIDQIKBy0f/oE8a0cWiv0DLsnhKZB6rQ4ZqXYTVNm/wAJMh0Qqk7ZFUnIVgRNLZBYdBZqL1tRUOXgNldlUFBy9KppIhQplDwg8Q2yNeqKgsgZYpdTS/NqPdTZmpQWbDuFdLC/ijzvmxXNmFzBsEpMcQnGbG58FmyExsrBFOJ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176" name="AutoShape 8" descr="data:image/jpeg;base64,/9j/4AAQSkZJRgABAQAAAQABAAD/2wCEAAkGBhQSERUUExQWFRUWFxQaFBcYGBgXGBgXFxgYFxQYFBgYHSYeGBwjGhYYHy8gIycpLCwsFR8xNTAqNSYrLCkBCQoKDgwOGg8PGikcHyQpKSkpLCkpLCkpLCkpKSwpKSkpLCkpKSwpKSkpKSkpLCwpLCwpKSksLCwpKSkpLCkpKf/AABEIAPoAygMBIgACEQEDEQH/xAAcAAACAwEBAQEAAAAAAAAAAAAEBQIDBgcBAAj/xAA5EAABAwIEAwYFAwMEAwEAAAABAAIRAyEEBTFBElFhBiJxgZGhEzKxwfAUQtEH4fEVFlJyYoKSI//EABsBAAIDAQEBAAAAAAAAAAAAAAIDAAEEBQYH/8QAIxEAAgICAgICAwEAAAAAAAAAAAECEQMhEjEEQSJRBTJhE//aAAwDAQACEQMRAD8AzvAvOBE/DXnw1nM9lIYoPwwKKFNSFNQliTFZZ0SnEZaRstl8GVDEZcCNFA45KMBVw5CrFAlOc7e2meEXdv0SulTe/QEjzjqiQ9O1bJ1cJwGPmtqDKhwg2gjl0XtSmWW4vdWU67o+Yecfwronoq/R76jmPuiKmM4nQRIMDr5FE08SSO9Taf8AyHdPqLeoVOKohxltj+4G/mIV0Ve9oHru0hsR7+PVUurbaBNsvwZn5h4EEx7JnVyFpBkN8btj/wCoVguSRl21f7IltQEiTHM6q7F0adIwHl3OB97KhldnIeY19IIVBd9BfA0xwmZ1lfDBXVmEqU2uHG0A7EE6edkyqAC+gJHC7Uf+0aSFBTbQCzL+ilRw7SYTlmHnRwcPX0KW4p5jga2NTH3PJShfJvRczLuivp5b0VOX5o8s4jT4gLEjUdY3WiwRbUbxNupQuTkuxZTy9EU8AmjaAU20ldANgVPBK/8ASdPqjWU1Z8JQESfDXnAiC1UVXwgobZ5wqQISvFZoG7oCrnoV0Eotmi4gEDmmdtpggGXnQcj15LP4jPnaC35ZBUqrw/T55vHrqqGxxv2QqUQ4lzy4OPeuLHnF/wAhQfjnNgNPd+438Ua7BVKbAXaPPjpr4fMgsVQ4BPqPWCN41H+VY8oc8G4MHcHRE4ZxiPhsd/8AM+xlDUZc4Bup8CjsS4MHeJM8oYD/ANQBJHUwoRknYqLfDY3xH1JKk+rSY0uaRx8gHR6nVKy9pMgkct1W6mfFWVSGNLGvIMROs7xv4orC49zmwA0kzb6/4SekfUI2m4hwdrpP2M6f4URJJMoxrATu08tlS2iTpf8APy6Y4zEAi45f3+uyEw4kwzXlz/hRkj0ToYnhEOGlxOh8DFkdRxzD3ATSd+28s8OgPK4NlXSwXxGkaEXgzBjX/qeo6SlOIpFhLSND6KwdNmkpY51Pu1B8MmeB4+UnkYtHgrq+IpPb8SO8bO2vG/LXqFnv1bnUywmWtuOkmLecIeniCLc4n7KrK4Jm1wWCbTY0seRxa7g2tKbZXHHIsHTI5OGvqsPl2dGmOEjiaSLcucLX9nagI4mmZJPr9FZmnGUezRBikGKym2QrAxFQkixiu4F6xithXRDG4/MQ1Z/FZ7Ngl+Z5gXFe5Nl/G4EiQlt0bIYvsup4F9YyiDkoaJc4Ab/daHFZdUDQyi0g8I4j05gpf2gyyuygHNJ+FwkuBMkEQHTPNxlL5WOqhZk+AOIrOLYLWXg6RIDZ5I/B4Jzml1RwDqgeyna5g3c2dBdrZG0pHgca6nh6jWmON7JO8AH+T6qGb5q51QEGOFrabIOjQ2LeMmfEq0RxbHWSxVe6nUIPBYFo+Yz83PQHxS7tDhW0z8wLn3c0ftA0nl/1S/AY91IO4fmeCCZuBvB2QdWq5zpddWWo0xnlGHBZUdYQ0kT0Sx7wbmSdr6Iv9QfhcP7SY+5+yFLVZbTIU6ZcYAKObRc0HuiI1JG1zEqpjDFiB5wfdFU8OD8zxfcmSDz6IkC9ALb6X+oRNGo4CQA4biJ9Qh6tHgdE30J29eSmyvwm4Ijca+apFvaPquK/8bbDl4HVfYeHCR87Qbc2jcRuPpCniIcOIc40APtqhXMIvN/dW+wa0Of9YgCRcGzhE6QQ7Y2+qUYh0nW23Qcl5PERAudepVJKl2RRSCajhtu0E+MAn3lVsomJMR4632VmX4X4rwNBq48gLlGYTBfGfIIa3bn0sq7JaQJVw9uaP7P5w7DVAdWn5h05okZa39tzBuSTziIhL8VSOjrEfRX0VqWjrmEqte0ObcOEghGCmsP/AE+zUkGg46XZ4HULftppq2YZR4uiLGKzhU2MVvAioE/PrrlbjsdgdD5rG4WnxPC6l2ZwnCwLJk0jqR7HFTMqdENFSA2dfSW+k/hXPO0mfvFSqwOPA+YGxa6Y9oKZf1BxpDmsbtc+/wBAFicRi+MgnWwPl9EEFouStgzXT3fRe/BLjCm1oIjcxc7eGysjumduepnkdk0qyo0CCLeC+qUhMR6IrLqD3ERf38xyTDG5JUiTEnkPZA3Q2KbFVBokcVwiKmHBGkeH5yUqWCcBJFjpKorugwCVVh8a2UmmSQBc+CmcM/p4SPdVmp+f2RWDxIGpOoi+gTEIlfoGp3EO26aeHRXtpEagPEeY6tOo8FdisIY+LZg/bPzO8uf4VZhq3HDXC/t7WBV9A9rQHTojj4RMO0kiQ/YW/Lhe4bLTUkaQjszwQA/4uafY6G35y5KzD5kWN4nNHeuDsSbOa6NjB/ArpdgcnWhVhYpPkwTtuOIH6W90Hi2jiJboduU7fVW46pLi5uhMxuq6VMut+SpZdHuCxJbxRu0j1CnhcWWTGpBHhNjHWLKqphiz5gROngvmiNbgz6/kKFpDEZjAAAMxHl6x7IzKAHOAqNlpmdPZJaD+Ejy9N1f+si0X5/wFCmvofZW0UsUxwdI4oBGsdfpyXWaZmD4LhWGqEuF46rsXZLGGrQHEZc2x8tPZHB+jPmhWx21it4F6xit4U0RR+f8AI2S8LqGVPhsDWDptG3Q/yub9mqcvW2GMFN5aO6TEDisW7676rHP6OgtOxLnjXVKlR5B44hremu3kscMEZ6bytrjWS4u4nDXaRHOR5+qQ13tBht+vL6IopUDbsGGXtDZuLaHcczy6KzLcO0kENk7A7nb+VRjK5c2GyWh0TsSdAtJ2KyaXcTrxpy6n1HspOVIPHG+zQ5PkAY0F2sCUTjsBLe63T8/smYZoFa2kOaxN27OgkkqOe4jLuIw3i4tOE7e0oHH9nKjRJA8F1EYUdF67LWv1CtSYVKjiVbLnNKsp4R1oE8rLrNXsbTOjR4KP+2WgcNh4RN03mJcEcfxLHz3p6eSGDyDqV1rMuxrHC1uZi46en2XPc9yn4R0sSY5x+fUJsZJiJxojRz4ua1tQSBoYuBv5dEVWxbA11J4Ba4cTHNvruORB26LPvGimaktjkZCMTxRU4mUXlNQfEAPynVBkyrKLSCCrIPziuLipGHtGjX2IO8O2PWUNhaFDih5d8J3zW7zHbG1jGnXkg8xrTUJH/j4yGgfZVGrNz4KrLUSeJw3w6hbIdHykaEbOb5QVecH3eKbybe480IXyPDRH4TElrTaYBN7+35oomU0DCjy15fRdF/p/Ue18Ed14bfykfUrnIqcRka7/AHW97EZsalZrNIYAB1bAHsouwct8TqDGK0U17SbYK6FoM1H5/wCzPzBe5liSaz6s91ruBtxNukz59VbkzPhguI0Qpwhc5pA7rnj3Oh8gVlkbF2C4nFPIBAJJ/Boq6OWvcZeC1v7iRAHgDqVdisSA88BDWcZiPmgWHlvbclVYjMpAA4iRu6Cf7K0RoszDEhzmMYIZTHdHuXE7k/wt72Qw5bSBO/02XPsqofEqgG5MSfMey6nl1ENYBy+yVlfofhj7GbDsrRNlVRbN0W1vSVnNNlrGoqjRQzbG4RlFqKPZTeiwMG4tzXpwrTePz7qdOOa9FHlb6HyWhIU2Dvw4iLRvC5l/U3CgGmG6SeLpMQfY+nRdVd1Cz3afIm1abpGoVPRKs4RiKUOVYYStVnGSEAO4bgCf/W3klVCkGEBw1uLIlIW4bFIpwrgYGmsf5R9TAhx7snmTbmoYWhL+8J1AHkrsHjQuqNuvW07fngj8Tgy20f5ChRoEiSpZHGgSoLpnkuJDONpAcKjC0bxI1HIpfiW94+Ktw9PfeNOqsBoIy/CF5hvzNvy3j0utL2KJGZQBJh487DyErNYOu5kvF5MTzOsey3/9KMva978QTLoI8CTMeg90S7Fz6OoUqdlbwqLXhT+IE4UcPzbCmlwMaPncAoZriG0MOabRLm1YJ30mfVV59nM4sO/bTcCOpBS7OcUavxDM98OHmLrKPqxE9QpturXUS4213Tbs/khqYhlPUWLvDX+yL0W9s03Y/s3wNFR47zvlHIbeZWs+HwgcZtv+bp3gcoAaD0Hp09llu2NMvLeCoB0E2G0na/RIq3bNF0qRdiu0TGakNAmGze1tPRX5bmxeZmxgjlB81zrMcJUkA968cV41H9/VF5Dj3AyHEgH5RHFH/Q3PiJVuCoBTlZ16jwvaiKNMjS8ev91mss7RMgd4X04hwu85tNj6LT4WuHCQVUVsdytaLbO8fdePlvVTcJvuvGm8JoFkmmRdA42jxCAUXUEWC+4DynzVNXoJOtmLx2WFrpiRuNiDqFmcfgOCQ1k0zMA3gcjy6LqGMw0/tPklFTJ+L9p/OiXTQens5hiMueWyxrhfmCP/AF3QTsscIN5NwefkdR06Lp2IwIbZrdI2v1S52WBxIbIuSW7E+B+ynIGjD4qTPEzTcSQbbEIWlhnvM8JgdPNdCwmTQL+ihispAl7TpzRJgM5ji3gOIjc3Q7Kxv4K/NgfiOPUqhtEkSBpqPvCahLL3HhpAc3cUdAIHvK6D/TPEin+oaDLCWEeMGft6Lm/FMc+X+VtuxIPBwt1PEXHoLIovYnMnWjqDczCs/wBU6+6x36twVoxT1o0YHkZgO0OEPG628q7sxgRV4muMEFgg7gnbwTjtFS4nPPI2tskeCqH4oLNbT5LPNfE24cnzojnuVChWfw6aLXf00yVxDqjxb9pOpnW/khM8y5z2NedSQIPOV0jKMB8HCsbEHhE+MJSdxNTilkI4iuYgWI/DKSYk02kmrAAk3t4wmznSk2e5H8Zh4pI9Ei7ZocdGWzHPcM4/tEaGYt5ApRiMNJNWlwu58JDrdRZw8Y5J7W7B0/gBzGFxDwXiL8MEW6XB9V5kfY749Ykta1hM/wD5tLAwBvCBMzJiY5kndaoQTRiyZHGVUZrEZ4Q4cLnCDJadJ5wdLi4Wt7NdrocGu02N9CNh+bpf2h/p++keJp+IyTbR7Rtf93ndZ9mBdTfwulp2Ox5eB6oJpXQ+CdWjt+HxgfBBmQimndYbsvj3QA60eh69PBaluMS1Oux/C0MKQkknyREpfSq2lXfH5pikgJRZeanj6FD4irawI8lM4pDPqE32UkyRQDiHAlCPwwKPqNBQjm+SQMZRwRpogs3qAUyNz7dUfUfa+v16rGdss24aZvc2CZFWIk6MFjsRxVHHqVccUwgQIda5/soZdhPiAncbeIMH1HuELUZB4T+bp9aEWmwttVxPOdND9VtslxTKFLu/M6BOptePssXl9BzzYOMW8OU9FoaWC+G1pLrg2Pj4bqIXla6Nfl9EuYCdTf1R36RQy+uOAI39QEVmPRj+0ndqvtHCSChOy1Afq2zEODo8Qtr/AFB7PNaXVgbP+YcnDcdCsF2eq8GJpuJ7rajSfA2PsrydMdiTjkR1WjlTKhDTt3h0I0TvGN7kDyQ+ApgcRFwTY9Ai6x7p8EmC+J0Jv5iCiDMFEvpSI/PRUT3kYyjISIqzS2KjhnNuO6QbO5cx4dEbhsxqAwWhwtcEDa5g/wAoz9MFS/L2nb7fQpiUl0LfF9guNip80tv0+02SnOOyzaxDuFoa2C0tOsfM24tI+ifMwjW7fdQq1ybAQFT+2EpPpCHJcDwO4dRp6LSjACNErpAcQT1teGShx07svI2qoS4/EikC5xgBIaHbWm6bxG26h20xFSozgpiS4xy8brnOMyGsy4l0mCRoDe3M6aqRjewZzfSOoHtXROjgTtG/Ne/7laTwtuVyPDUqrgIe0SYa11QMJsXWDiLWieZA3R+XZ25rgHcY24QQ2Y2vYpjxmf8A1/p0jF53wtLjMN1Akzy81Vge0bHnWZ0mx6x0WGzbGOiG06oB1DiSOoAvr4pThsY5lVpBMB1tvEqcCc2dRzHGclzXtVjzUrETIZr47/wte3FzTNQ6NaTflFlzttUueXbkkkxzM72/wjiqF3ZZgw6mOPQQbkeVudjNuSsx1IOHxGnXXoeXgVRjMTxHWR1v4qjD4ktPQ6jVEyJDzJA7hcWO4CDfrb/KZ4eqB3qjuMxAnZJ6TxJ+GbQJi3khHYh3XVXTM8+3s2LM46q7/WjzWMbinFWDEFEY3H+mxxz6tSo6Xud4knXxRGW5IyOJwvKuy/Dy4k3ufZNcNRBIHNwHqVzZZZPR6RYIx2azL6Hw6LGcmj+VPEYi1lZiHRKVVapWmTpUZ4q3ZEO7yPoFLHBG4Wogg9jn0MWFT4VBj1LjC0Gd9g1eAJhL6z9vVX4+rcBCErNklbo1QWj3DN7yZYi1MofA0915nFaGwEUVUWwZ7lQk+ECZMH+JkpjmOEaWtJaCLEiw90HhReE3p1JZwkTsZ5KQ9oGS6Zlf9j03vJpVGi5ljmy6nNzwXRGedhKLsPwNb3mgkO3JNyT4lNauXRcDiHmHDzCGqF14dV0iOKdutwnLK0qZnl48b5I5jgc1fTccPWJcJIE3jlB3CCzXAn4vcv8AnIhbjGdim1HcTieK1zf1KY0snY0CB9/qh5org1sx+eTRwAaTLnQJ35n2WFdU22Wx/qNjgajKQ/YJPiVjOFNFI9C2HZjsz8VhFRtnwWbG3I7G/so9i+xQxtKo8kt4TDSOepWnyvs7WwpDXu4qYPdO7UyEH2zNmyapC/E9nGUKcMkk6k3PTTRZr9JBMjcrpGPbxNus6/A3NlpUEzg5vIcJuzN1cHAkIfgHJaargLWQJy08lUsQOPy01tmyy2j3J5l31R08MO3BB9CrcGwBjQP+AP1KpzF8MJ6FcHjs+gt6Gbs44hdQ+LP0SjDO4mpphWWT3syrR9+oBsmGF0SAsPxTGlvVPcOQ0XQRexj6DOIwvS8kSqW4tpO5UMXjQWkCBIsP55J1gUDufxGV5QbdLMPmvC403tIOzrQfNNcCzjPRIq2P6Qyw9OBKVZhUkpxXAbTKz9a5unT1SEx3bJ4Vt0zpU/Q6oHB00fTMfmiGIT6LP0/X1Q7qQOonqefiiXVQAgMRjwPVMk0gIps8rUgBH9/FKc0xrabS5xgNE/nip5jmAG6xXasVazWtZJ4jMDlzKqK3YnK9UjEZji3V673QS57jAFz0A8l67JK/EG/DdJEgRsut9hux9ClTDiA6sdXHboOS2P8ApzJnhErfHGmrbOdOck6SEP8ATjIzh8I0OHedJd5rQ4rDAgg6FX0WAWC9raJgutbMrmeHhKvhidE8zfdZ41e8Vpxo85+Q/YsfhQQhv0g5JiwWX3AtPE4nMIwNcQ3/AKN+i+x92kePulOT4jQH/iEdjqtj7rySPsUloAybE7HVaM4oMpk77eO31WPwjwKpvrdOBiON4bsPwJpl90VvzunSaSXDiGsm8+E6oRvaF7+8SAP2g7ifmI2E2Hr4AdrssDagqtBMxxRtG/XqCs9UzVznXIIEaQNt7QdNIVxjoXkbbpGtGfumIkSdyJG8XsAdXHym6ozbOzTiD3rWGvOSTtH5dZyrm5Lp2aC6ZJnZgMjU906IT9QXy4uJN5idLaHmSfujUELUmh8M3c498zpab8U2AHMdOac5J22pjuVHcLgYMmx8Fj6Wg4RDtp53P5sLlCVcIDXBGgg+G+u/PzUcExscridXxfa2kGfOPVLsv7RNrPLWBzj4GPVZGtgqTi3h/e5/CT0DDPnxStL2OzIAFjmgOab2g2JB9C0+qFwSLWW3XRsqFItAVzqkKhmIB0M8oVNWrZBdDlstrV9/zwSfM8SIMqvG5mGpHWrGo6bgXUSsGcqVH1StxGJRuHeh6FMRZX0aRm6qctg44asY4KuabuIabha7DVw5shY2inGT4sg8J8lo8bLT4sR5WG1yRoaa9raKFNylWNl0Tm+jOZwbFZc1RxlafOtCsdVqw8rRCVHm/wAhBuQ2pYibK/iSmjXumIrBa1KzhSjxYqy6pcHSyZ4syCOYSilT0nxRWJxPdXjn2fZ0tCik7hqhOsCDxEyOSzGLxJB8E9yPEB2p5JyMuSNbHn6cPEOuof7boTHAOulzsjBT4SI/JUnVrGx6IpNoVBJ9mSznsTBLqZsdR6fxosvjcpqUp4mOidYMHzFvNdSbjQ0ji90Y1tJ4ggEHZVGY54kzjApO4gSJmIgW2jpClgq/DUl2pIkdOV+sLquJ7H0XSaU03bkER6EQsRnvYetTJc0h4EmdDYj3TeQt4foTvxxIa07EkGP+X59E4y3OgK5ItxOsfF0keBG/RZatSc0ybHYH89PBW0q3C0RqDMnlG35srM0onTG52GEEnU2G3LyuUZjMbI8fzXyXOKmYcQaQZkXnZxDZHS7ZB09FqcG/josZPiempuPNBKAUJtdldRxqGdhMdV6+pJDBqfwr3F1A2zdrI3K8rI77h3nbdFOlYS+To+pUDojWUyrvgohlFZpGqJXTpK9rYuNQrRSU+BUnQUlY1y/EcQRlV1klwNXhdHNMKtWy7GHJzimcXNj4SaFGdHulc8zCvDyt3nVbuHwXPcYZeU6zieTFOWyTMeUaMz6pW7BnZeDAVOSapM58sWOQ5qVLr6pUlp/JUMWIMKn44AvovOSPpkBPinyTy3RGRY7hdwnY28FTjxcpaK/C4H18E6AvLG0dbwr+OnM+HRFOp93y/PNZjIc0BY0T5/RaDD1uLS10xrRjjpg+MwT3t+RxiNB9Ugr0ajTDXFo5GR5La0iSYBRNXDgjvX8bj3QKI5s5/QzvEU7nvtGvPyTGl2oa8d6RtHunWLyakTpwG9xofL2SbFZKGjSfceKjSIptAOKwtKsZLRfoFn8f2W1IMfSy0LyG25bCyorYiLbD7o4piMk0ZNuTVNj/AAPsn+FqimwNmYETuZ/IVNWo57+FoudhoPFPcnylrCHPPE7bkPDmeqY/6Jqy3JspLiKlQW1a37uH2T9rZKhhiimMSW7HxVEGUURTpSvWtuiWNQUMTKPhQq3NR/DZUVELiGmC1BF0bPE2yDrqzL6t4KdgnxdGXyIclZn87qkBwPVY1tOXrd9r8LDS4Ln9DEw9dOFM8v5UWm6HlOmEwa2yWYatCPGJH4VoRyGZ+vjO9Oo5qZI1QfF3TfwUKGIsOa89OJ9Pxu9FmMpSEnr0k9fUkGEpxO6kWMatE8pzQs7hMcuvit1kuag3mbAX9vBcyrNROAzl9I6yE+rMclTOwU8Xu0zOv50RNHMDuei5zhe14cBfhPJMD2h5HzB+qpJoByTZrMyzEaW9evgkWIzWNb69PRZ/E9opmT4X0QAzLicOGSdhqfZEotu2BKWqQ8qVeI8RIAvv12QdbE8ZIabDUpLj8a4SDY6R/dH5Ue6La6pgrj9jTLCIgD+U+w45JDh6ffWiwdKElj0hhhW80cxDUhCKpBCFRexqIYq2hTBVlHpQ9Ywr5UKgQyCQK+6omDKKqNQlQwgWmSatUU57X4meIXN8fhYcfZbvGXELM5tgTqurjejy/k/uKmYstC+/1RyHfTgqvjHJPUjK8EX6PK5My702jRfUG94zqVDG/Mh6Z73mFyZdHtI6YU4kGQq3OlTqbea8folpGlsDrNQ7mq+v8yHcnIzTez4MVrWKtE4b5wrAQxweTDu8Qkm6cvaymw8ADfCyHDrNVOJKgHbFeIo8VTxuneGeIDQIKBy0f/oE8a0cWiv0DLsnhKZB6rQ4ZqXYTVNm/wAJMh0Qqk7ZFUnIVgRNLZBYdBZqL1tRUOXgNldlUFBy9KppIhQplDwg8Q2yNeqKgsgZYpdTS/NqPdTZmpQWbDuFdLC/ijzvmxXNmFzBsEpMcQnGbG58FmyExsrBFOJ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178" name="AutoShape 10" descr="data:image/jpeg;base64,/9j/4AAQSkZJRgABAQAAAQABAAD/2wCEAAkGBhQSERUUExQWFRUWFxQaFBcYGBgXGBgXFxgYFxQYFBgYHSYeGBwjGhYYHy8gIycpLCwsFR8xNTAqNSYrLCkBCQoKDgwOGg8PGikcHyQpKSkpLCkpLCkpLCkpKSwpKSkpLCkpKSwpKSkpKSkpLCwpLCwpKSksLCwpKSkpLCkpKf/AABEIAPoAygMBIgACEQEDEQH/xAAcAAACAwEBAQEAAAAAAAAAAAAEBQIDBgcBAAj/xAA5EAABAwIEAwYFAwMEAwEAAAABAAIRAyEEBTFBElFhBiJxgZGhEzKxwfAUQtEH4fEVFlJyYoKSI//EABsBAAIDAQEBAAAAAAAAAAAAAAIDAAEEBQYH/8QAIxEAAgICAgICAwEAAAAAAAAAAAECEQMhEjEEQSJRBTJhE//aAAwDAQACEQMRAD8AzvAvOBE/DXnw1nM9lIYoPwwKKFNSFNQliTFZZ0SnEZaRstl8GVDEZcCNFA45KMBVw5CrFAlOc7e2meEXdv0SulTe/QEjzjqiQ9O1bJ1cJwGPmtqDKhwg2gjl0XtSmWW4vdWU67o+Yecfwronoq/R76jmPuiKmM4nQRIMDr5FE08SSO9Taf8AyHdPqLeoVOKohxltj+4G/mIV0Ve9oHru0hsR7+PVUurbaBNsvwZn5h4EEx7JnVyFpBkN8btj/wCoVguSRl21f7IltQEiTHM6q7F0adIwHl3OB97KhldnIeY19IIVBd9BfA0xwmZ1lfDBXVmEqU2uHG0A7EE6edkyqAC+gJHC7Uf+0aSFBTbQCzL+ilRw7SYTlmHnRwcPX0KW4p5jga2NTH3PJShfJvRczLuivp5b0VOX5o8s4jT4gLEjUdY3WiwRbUbxNupQuTkuxZTy9EU8AmjaAU20ldANgVPBK/8ASdPqjWU1Z8JQESfDXnAiC1UVXwgobZ5wqQISvFZoG7oCrnoV0Eotmi4gEDmmdtpggGXnQcj15LP4jPnaC35ZBUqrw/T55vHrqqGxxv2QqUQ4lzy4OPeuLHnF/wAhQfjnNgNPd+438Ua7BVKbAXaPPjpr4fMgsVQ4BPqPWCN41H+VY8oc8G4MHcHRE4ZxiPhsd/8AM+xlDUZc4Bup8CjsS4MHeJM8oYD/ANQBJHUwoRknYqLfDY3xH1JKk+rSY0uaRx8gHR6nVKy9pMgkct1W6mfFWVSGNLGvIMROs7xv4orC49zmwA0kzb6/4SekfUI2m4hwdrpP2M6f4URJJMoxrATu08tlS2iTpf8APy6Y4zEAi45f3+uyEw4kwzXlz/hRkj0ToYnhEOGlxOh8DFkdRxzD3ATSd+28s8OgPK4NlXSwXxGkaEXgzBjX/qeo6SlOIpFhLSND6KwdNmkpY51Pu1B8MmeB4+UnkYtHgrq+IpPb8SO8bO2vG/LXqFnv1bnUywmWtuOkmLecIeniCLc4n7KrK4Jm1wWCbTY0seRxa7g2tKbZXHHIsHTI5OGvqsPl2dGmOEjiaSLcucLX9nagI4mmZJPr9FZmnGUezRBikGKym2QrAxFQkixiu4F6xithXRDG4/MQ1Z/FZ7Ngl+Z5gXFe5Nl/G4EiQlt0bIYvsup4F9YyiDkoaJc4Ab/daHFZdUDQyi0g8I4j05gpf2gyyuygHNJ+FwkuBMkEQHTPNxlL5WOqhZk+AOIrOLYLWXg6RIDZ5I/B4Jzml1RwDqgeyna5g3c2dBdrZG0pHgca6nh6jWmON7JO8AH+T6qGb5q51QEGOFrabIOjQ2LeMmfEq0RxbHWSxVe6nUIPBYFo+Yz83PQHxS7tDhW0z8wLn3c0ftA0nl/1S/AY91IO4fmeCCZuBvB2QdWq5zpddWWo0xnlGHBZUdYQ0kT0Sx7wbmSdr6Iv9QfhcP7SY+5+yFLVZbTIU6ZcYAKObRc0HuiI1JG1zEqpjDFiB5wfdFU8OD8zxfcmSDz6IkC9ALb6X+oRNGo4CQA4biJ9Qh6tHgdE30J29eSmyvwm4Ijca+apFvaPquK/8bbDl4HVfYeHCR87Qbc2jcRuPpCniIcOIc40APtqhXMIvN/dW+wa0Of9YgCRcGzhE6QQ7Y2+qUYh0nW23Qcl5PERAudepVJKl2RRSCajhtu0E+MAn3lVsomJMR4632VmX4X4rwNBq48gLlGYTBfGfIIa3bn0sq7JaQJVw9uaP7P5w7DVAdWn5h05okZa39tzBuSTziIhL8VSOjrEfRX0VqWjrmEqte0ObcOEghGCmsP/AE+zUkGg46XZ4HULftppq2YZR4uiLGKzhU2MVvAioE/PrrlbjsdgdD5rG4WnxPC6l2ZwnCwLJk0jqR7HFTMqdENFSA2dfSW+k/hXPO0mfvFSqwOPA+YGxa6Y9oKZf1BxpDmsbtc+/wBAFicRi+MgnWwPl9EEFouStgzXT3fRe/BLjCm1oIjcxc7eGysjumduepnkdk0qyo0CCLeC+qUhMR6IrLqD3ERf38xyTDG5JUiTEnkPZA3Q2KbFVBokcVwiKmHBGkeH5yUqWCcBJFjpKorugwCVVh8a2UmmSQBc+CmcM/p4SPdVmp+f2RWDxIGpOoi+gTEIlfoGp3EO26aeHRXtpEagPEeY6tOo8FdisIY+LZg/bPzO8uf4VZhq3HDXC/t7WBV9A9rQHTojj4RMO0kiQ/YW/Lhe4bLTUkaQjszwQA/4uafY6G35y5KzD5kWN4nNHeuDsSbOa6NjB/ArpdgcnWhVhYpPkwTtuOIH6W90Hi2jiJboduU7fVW46pLi5uhMxuq6VMut+SpZdHuCxJbxRu0j1CnhcWWTGpBHhNjHWLKqphiz5gROngvmiNbgz6/kKFpDEZjAAAMxHl6x7IzKAHOAqNlpmdPZJaD+Ejy9N1f+si0X5/wFCmvofZW0UsUxwdI4oBGsdfpyXWaZmD4LhWGqEuF46rsXZLGGrQHEZc2x8tPZHB+jPmhWx21it4F6xit4U0RR+f8AI2S8LqGVPhsDWDptG3Q/yub9mqcvW2GMFN5aO6TEDisW7676rHP6OgtOxLnjXVKlR5B44hremu3kscMEZ6bytrjWS4u4nDXaRHOR5+qQ13tBht+vL6IopUDbsGGXtDZuLaHcczy6KzLcO0kENk7A7nb+VRjK5c2GyWh0TsSdAtJ2KyaXcTrxpy6n1HspOVIPHG+zQ5PkAY0F2sCUTjsBLe63T8/smYZoFa2kOaxN27OgkkqOe4jLuIw3i4tOE7e0oHH9nKjRJA8F1EYUdF67LWv1CtSYVKjiVbLnNKsp4R1oE8rLrNXsbTOjR4KP+2WgcNh4RN03mJcEcfxLHz3p6eSGDyDqV1rMuxrHC1uZi46en2XPc9yn4R0sSY5x+fUJsZJiJxojRz4ua1tQSBoYuBv5dEVWxbA11J4Ba4cTHNvruORB26LPvGimaktjkZCMTxRU4mUXlNQfEAPynVBkyrKLSCCrIPziuLipGHtGjX2IO8O2PWUNhaFDih5d8J3zW7zHbG1jGnXkg8xrTUJH/j4yGgfZVGrNz4KrLUSeJw3w6hbIdHykaEbOb5QVecH3eKbybe480IXyPDRH4TElrTaYBN7+35oomU0DCjy15fRdF/p/Ue18Ed14bfykfUrnIqcRka7/AHW97EZsalZrNIYAB1bAHsouwct8TqDGK0U17SbYK6FoM1H5/wCzPzBe5liSaz6s91ruBtxNukz59VbkzPhguI0Qpwhc5pA7rnj3Oh8gVlkbF2C4nFPIBAJJ/Boq6OWvcZeC1v7iRAHgDqVdisSA88BDWcZiPmgWHlvbclVYjMpAA4iRu6Cf7K0RoszDEhzmMYIZTHdHuXE7k/wt72Qw5bSBO/02XPsqofEqgG5MSfMey6nl1ENYBy+yVlfofhj7GbDsrRNlVRbN0W1vSVnNNlrGoqjRQzbG4RlFqKPZTeiwMG4tzXpwrTePz7qdOOa9FHlb6HyWhIU2Dvw4iLRvC5l/U3CgGmG6SeLpMQfY+nRdVd1Cz3afIm1abpGoVPRKs4RiKUOVYYStVnGSEAO4bgCf/W3klVCkGEBw1uLIlIW4bFIpwrgYGmsf5R9TAhx7snmTbmoYWhL+8J1AHkrsHjQuqNuvW07fngj8Tgy20f5ChRoEiSpZHGgSoLpnkuJDONpAcKjC0bxI1HIpfiW94+Ktw9PfeNOqsBoIy/CF5hvzNvy3j0utL2KJGZQBJh487DyErNYOu5kvF5MTzOsey3/9KMva978QTLoI8CTMeg90S7Fz6OoUqdlbwqLXhT+IE4UcPzbCmlwMaPncAoZriG0MOabRLm1YJ30mfVV59nM4sO/bTcCOpBS7OcUavxDM98OHmLrKPqxE9QpturXUS4213Tbs/khqYhlPUWLvDX+yL0W9s03Y/s3wNFR47zvlHIbeZWs+HwgcZtv+bp3gcoAaD0Hp09llu2NMvLeCoB0E2G0na/RIq3bNF0qRdiu0TGakNAmGze1tPRX5bmxeZmxgjlB81zrMcJUkA968cV41H9/VF5Dj3AyHEgH5RHFH/Q3PiJVuCoBTlZ16jwvaiKNMjS8ev91mss7RMgd4X04hwu85tNj6LT4WuHCQVUVsdytaLbO8fdePlvVTcJvuvGm8JoFkmmRdA42jxCAUXUEWC+4DynzVNXoJOtmLx2WFrpiRuNiDqFmcfgOCQ1k0zMA3gcjy6LqGMw0/tPklFTJ+L9p/OiXTQens5hiMueWyxrhfmCP/AF3QTsscIN5NwefkdR06Lp2IwIbZrdI2v1S52WBxIbIuSW7E+B+ynIGjD4qTPEzTcSQbbEIWlhnvM8JgdPNdCwmTQL+ihispAl7TpzRJgM5ji3gOIjc3Q7Kxv4K/NgfiOPUqhtEkSBpqPvCahLL3HhpAc3cUdAIHvK6D/TPEin+oaDLCWEeMGft6Lm/FMc+X+VtuxIPBwt1PEXHoLIovYnMnWjqDczCs/wBU6+6x36twVoxT1o0YHkZgO0OEPG628q7sxgRV4muMEFgg7gnbwTjtFS4nPPI2tskeCqH4oLNbT5LPNfE24cnzojnuVChWfw6aLXf00yVxDqjxb9pOpnW/khM8y5z2NedSQIPOV0jKMB8HCsbEHhE+MJSdxNTilkI4iuYgWI/DKSYk02kmrAAk3t4wmznSk2e5H8Zh4pI9Ei7ZocdGWzHPcM4/tEaGYt5ApRiMNJNWlwu58JDrdRZw8Y5J7W7B0/gBzGFxDwXiL8MEW6XB9V5kfY749Ykta1hM/wD5tLAwBvCBMzJiY5kndaoQTRiyZHGVUZrEZ4Q4cLnCDJadJ5wdLi4Wt7NdrocGu02N9CNh+bpf2h/p++keJp+IyTbR7Rtf93ndZ9mBdTfwulp2Ox5eB6oJpXQ+CdWjt+HxgfBBmQimndYbsvj3QA60eh69PBaluMS1Oux/C0MKQkknyREpfSq2lXfH5pikgJRZeanj6FD4irawI8lM4pDPqE32UkyRQDiHAlCPwwKPqNBQjm+SQMZRwRpogs3qAUyNz7dUfUfa+v16rGdss24aZvc2CZFWIk6MFjsRxVHHqVccUwgQIda5/soZdhPiAncbeIMH1HuELUZB4T+bp9aEWmwttVxPOdND9VtslxTKFLu/M6BOptePssXl9BzzYOMW8OU9FoaWC+G1pLrg2Pj4bqIXla6Nfl9EuYCdTf1R36RQy+uOAI39QEVmPRj+0ndqvtHCSChOy1Afq2zEODo8Qtr/AFB7PNaXVgbP+YcnDcdCsF2eq8GJpuJ7rajSfA2PsrydMdiTjkR1WjlTKhDTt3h0I0TvGN7kDyQ+ApgcRFwTY9Ai6x7p8EmC+J0Jv5iCiDMFEvpSI/PRUT3kYyjISIqzS2KjhnNuO6QbO5cx4dEbhsxqAwWhwtcEDa5g/wAoz9MFS/L2nb7fQpiUl0LfF9guNip80tv0+02SnOOyzaxDuFoa2C0tOsfM24tI+ifMwjW7fdQq1ybAQFT+2EpPpCHJcDwO4dRp6LSjACNErpAcQT1teGShx07svI2qoS4/EikC5xgBIaHbWm6bxG26h20xFSozgpiS4xy8brnOMyGsy4l0mCRoDe3M6aqRjewZzfSOoHtXROjgTtG/Ne/7laTwtuVyPDUqrgIe0SYa11QMJsXWDiLWieZA3R+XZ25rgHcY24QQ2Y2vYpjxmf8A1/p0jF53wtLjMN1Akzy81Vge0bHnWZ0mx6x0WGzbGOiG06oB1DiSOoAvr4pThsY5lVpBMB1tvEqcCc2dRzHGclzXtVjzUrETIZr47/wte3FzTNQ6NaTflFlzttUueXbkkkxzM72/wjiqF3ZZgw6mOPQQbkeVudjNuSsx1IOHxGnXXoeXgVRjMTxHWR1v4qjD4ktPQ6jVEyJDzJA7hcWO4CDfrb/KZ4eqB3qjuMxAnZJ6TxJ+GbQJi3khHYh3XVXTM8+3s2LM46q7/WjzWMbinFWDEFEY3H+mxxz6tSo6Xud4knXxRGW5IyOJwvKuy/Dy4k3ufZNcNRBIHNwHqVzZZZPR6RYIx2azL6Hw6LGcmj+VPEYi1lZiHRKVVapWmTpUZ4q3ZEO7yPoFLHBG4Wogg9jn0MWFT4VBj1LjC0Gd9g1eAJhL6z9vVX4+rcBCErNklbo1QWj3DN7yZYi1MofA0915nFaGwEUVUWwZ7lQk+ECZMH+JkpjmOEaWtJaCLEiw90HhReE3p1JZwkTsZ5KQ9oGS6Zlf9j03vJpVGi5ljmy6nNzwXRGedhKLsPwNb3mgkO3JNyT4lNauXRcDiHmHDzCGqF14dV0iOKdutwnLK0qZnl48b5I5jgc1fTccPWJcJIE3jlB3CCzXAn4vcv8AnIhbjGdim1HcTieK1zf1KY0snY0CB9/qh5org1sx+eTRwAaTLnQJ35n2WFdU22Wx/qNjgajKQ/YJPiVjOFNFI9C2HZjsz8VhFRtnwWbG3I7G/so9i+xQxtKo8kt4TDSOepWnyvs7WwpDXu4qYPdO7UyEH2zNmyapC/E9nGUKcMkk6k3PTTRZr9JBMjcrpGPbxNus6/A3NlpUEzg5vIcJuzN1cHAkIfgHJaargLWQJy08lUsQOPy01tmyy2j3J5l31R08MO3BB9CrcGwBjQP+AP1KpzF8MJ6FcHjs+gt6Gbs44hdQ+LP0SjDO4mpphWWT3syrR9+oBsmGF0SAsPxTGlvVPcOQ0XQRexj6DOIwvS8kSqW4tpO5UMXjQWkCBIsP55J1gUDufxGV5QbdLMPmvC403tIOzrQfNNcCzjPRIq2P6Qyw9OBKVZhUkpxXAbTKz9a5unT1SEx3bJ4Vt0zpU/Q6oHB00fTMfmiGIT6LP0/X1Q7qQOonqefiiXVQAgMRjwPVMk0gIps8rUgBH9/FKc0xrabS5xgNE/nip5jmAG6xXasVazWtZJ4jMDlzKqK3YnK9UjEZji3V673QS57jAFz0A8l67JK/EG/DdJEgRsut9hux9ClTDiA6sdXHboOS2P8ApzJnhErfHGmrbOdOck6SEP8ATjIzh8I0OHedJd5rQ4rDAgg6FX0WAWC9raJgutbMrmeHhKvhidE8zfdZ41e8Vpxo85+Q/YsfhQQhv0g5JiwWX3AtPE4nMIwNcQ3/AKN+i+x92kePulOT4jQH/iEdjqtj7rySPsUloAybE7HVaM4oMpk77eO31WPwjwKpvrdOBiON4bsPwJpl90VvzunSaSXDiGsm8+E6oRvaF7+8SAP2g7ifmI2E2Hr4AdrssDagqtBMxxRtG/XqCs9UzVznXIIEaQNt7QdNIVxjoXkbbpGtGfumIkSdyJG8XsAdXHym6ozbOzTiD3rWGvOSTtH5dZyrm5Lp2aC6ZJnZgMjU906IT9QXy4uJN5idLaHmSfujUELUmh8M3c498zpab8U2AHMdOac5J22pjuVHcLgYMmx8Fj6Wg4RDtp53P5sLlCVcIDXBGgg+G+u/PzUcExscridXxfa2kGfOPVLsv7RNrPLWBzj4GPVZGtgqTi3h/e5/CT0DDPnxStL2OzIAFjmgOab2g2JB9C0+qFwSLWW3XRsqFItAVzqkKhmIB0M8oVNWrZBdDlstrV9/zwSfM8SIMqvG5mGpHWrGo6bgXUSsGcqVH1StxGJRuHeh6FMRZX0aRm6qctg44asY4KuabuIabha7DVw5shY2inGT4sg8J8lo8bLT4sR5WG1yRoaa9raKFNylWNl0Tm+jOZwbFZc1RxlafOtCsdVqw8rRCVHm/wAhBuQ2pYibK/iSmjXumIrBa1KzhSjxYqy6pcHSyZ4syCOYSilT0nxRWJxPdXjn2fZ0tCik7hqhOsCDxEyOSzGLxJB8E9yPEB2p5JyMuSNbHn6cPEOuof7boTHAOulzsjBT4SI/JUnVrGx6IpNoVBJ9mSznsTBLqZsdR6fxosvjcpqUp4mOidYMHzFvNdSbjQ0ji90Y1tJ4ggEHZVGY54kzjApO4gSJmIgW2jpClgq/DUl2pIkdOV+sLquJ7H0XSaU03bkER6EQsRnvYetTJc0h4EmdDYj3TeQt4foTvxxIa07EkGP+X59E4y3OgK5ItxOsfF0keBG/RZatSc0ybHYH89PBW0q3C0RqDMnlG35srM0onTG52GEEnU2G3LyuUZjMbI8fzXyXOKmYcQaQZkXnZxDZHS7ZB09FqcG/josZPiempuPNBKAUJtdldRxqGdhMdV6+pJDBqfwr3F1A2zdrI3K8rI77h3nbdFOlYS+To+pUDojWUyrvgohlFZpGqJXTpK9rYuNQrRSU+BUnQUlY1y/EcQRlV1klwNXhdHNMKtWy7GHJzimcXNj4SaFGdHulc8zCvDyt3nVbuHwXPcYZeU6zieTFOWyTMeUaMz6pW7BnZeDAVOSapM58sWOQ5qVLr6pUlp/JUMWIMKn44AvovOSPpkBPinyTy3RGRY7hdwnY28FTjxcpaK/C4H18E6AvLG0dbwr+OnM+HRFOp93y/PNZjIc0BY0T5/RaDD1uLS10xrRjjpg+MwT3t+RxiNB9Ugr0ajTDXFo5GR5La0iSYBRNXDgjvX8bj3QKI5s5/QzvEU7nvtGvPyTGl2oa8d6RtHunWLyakTpwG9xofL2SbFZKGjSfceKjSIptAOKwtKsZLRfoFn8f2W1IMfSy0LyG25bCyorYiLbD7o4piMk0ZNuTVNj/AAPsn+FqimwNmYETuZ/IVNWo57+FoudhoPFPcnylrCHPPE7bkPDmeqY/6Jqy3JspLiKlQW1a37uH2T9rZKhhiimMSW7HxVEGUURTpSvWtuiWNQUMTKPhQq3NR/DZUVELiGmC1BF0bPE2yDrqzL6t4KdgnxdGXyIclZn87qkBwPVY1tOXrd9r8LDS4Ln9DEw9dOFM8v5UWm6HlOmEwa2yWYatCPGJH4VoRyGZ+vjO9Oo5qZI1QfF3TfwUKGIsOa89OJ9Pxu9FmMpSEnr0k9fUkGEpxO6kWMatE8pzQs7hMcuvit1kuag3mbAX9vBcyrNROAzl9I6yE+rMclTOwU8Xu0zOv50RNHMDuei5zhe14cBfhPJMD2h5HzB+qpJoByTZrMyzEaW9evgkWIzWNb69PRZ/E9opmT4X0QAzLicOGSdhqfZEotu2BKWqQ8qVeI8RIAvv12QdbE8ZIabDUpLj8a4SDY6R/dH5Ue6La6pgrj9jTLCIgD+U+w45JDh6ffWiwdKElj0hhhW80cxDUhCKpBCFRexqIYq2hTBVlHpQ9Ywr5UKgQyCQK+6omDKKqNQlQwgWmSatUU57X4meIXN8fhYcfZbvGXELM5tgTqurjejy/k/uKmYstC+/1RyHfTgqvjHJPUjK8EX6PK5My702jRfUG94zqVDG/Mh6Z73mFyZdHtI6YU4kGQq3OlTqbea8folpGlsDrNQ7mq+v8yHcnIzTez4MVrWKtE4b5wrAQxweTDu8Qkm6cvaymw8ADfCyHDrNVOJKgHbFeIo8VTxuneGeIDQIKBy0f/oE8a0cWiv0DLsnhKZB6rQ4ZqXYTVNm/wAJMh0Qqk7ZFUnIVgRNLZBYdBZqL1tRUOXgNldlUFBy9KppIhQplDwg8Q2yNeqKgsgZYpdTS/NqPdTZmpQWbDuFdLC/ijzvmxXNmFzBsEpMcQnGbG58FmyExsrBFOJ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180" name="AutoShape 12" descr="data:image/jpeg;base64,/9j/4AAQSkZJRgABAQAAAQABAAD/2wCEAAkGBhQSERUUExQWFRUWFxQaFBcYGBgXGBgXFxgYFxQYFBgYHSYeGBwjGhYYHy8gIycpLCwsFR8xNTAqNSYrLCkBCQoKDgwOGg8PGikcHyQpKSkpLCkpLCkpLCkpKSwpKSkpLCkpKSwpKSkpKSkpLCwpLCwpKSksLCwpKSkpLCkpKf/AABEIAPoAygMBIgACEQEDEQH/xAAcAAACAwEBAQEAAAAAAAAAAAAEBQIDBgcBAAj/xAA5EAABAwIEAwYFAwMEAwEAAAABAAIRAyEEBTFBElFhBiJxgZGhEzKxwfAUQtEH4fEVFlJyYoKSI//EABsBAAIDAQEBAAAAAAAAAAAAAAIDAAEEBQYH/8QAIxEAAgICAgICAwEAAAAAAAAAAAECEQMhEjEEQSJRBTJhE//aAAwDAQACEQMRAD8AzvAvOBE/DXnw1nM9lIYoPwwKKFNSFNQliTFZZ0SnEZaRstl8GVDEZcCNFA45KMBVw5CrFAlOc7e2meEXdv0SulTe/QEjzjqiQ9O1bJ1cJwGPmtqDKhwg2gjl0XtSmWW4vdWU67o+Yecfwronoq/R76jmPuiKmM4nQRIMDr5FE08SSO9Taf8AyHdPqLeoVOKohxltj+4G/mIV0Ve9oHru0hsR7+PVUurbaBNsvwZn5h4EEx7JnVyFpBkN8btj/wCoVguSRl21f7IltQEiTHM6q7F0adIwHl3OB97KhldnIeY19IIVBd9BfA0xwmZ1lfDBXVmEqU2uHG0A7EE6edkyqAC+gJHC7Uf+0aSFBTbQCzL+ilRw7SYTlmHnRwcPX0KW4p5jga2NTH3PJShfJvRczLuivp5b0VOX5o8s4jT4gLEjUdY3WiwRbUbxNupQuTkuxZTy9EU8AmjaAU20ldANgVPBK/8ASdPqjWU1Z8JQESfDXnAiC1UVXwgobZ5wqQISvFZoG7oCrnoV0Eotmi4gEDmmdtpggGXnQcj15LP4jPnaC35ZBUqrw/T55vHrqqGxxv2QqUQ4lzy4OPeuLHnF/wAhQfjnNgNPd+438Ua7BVKbAXaPPjpr4fMgsVQ4BPqPWCN41H+VY8oc8G4MHcHRE4ZxiPhsd/8AM+xlDUZc4Bup8CjsS4MHeJM8oYD/ANQBJHUwoRknYqLfDY3xH1JKk+rSY0uaRx8gHR6nVKy9pMgkct1W6mfFWVSGNLGvIMROs7xv4orC49zmwA0kzb6/4SekfUI2m4hwdrpP2M6f4URJJMoxrATu08tlS2iTpf8APy6Y4zEAi45f3+uyEw4kwzXlz/hRkj0ToYnhEOGlxOh8DFkdRxzD3ATSd+28s8OgPK4NlXSwXxGkaEXgzBjX/qeo6SlOIpFhLSND6KwdNmkpY51Pu1B8MmeB4+UnkYtHgrq+IpPb8SO8bO2vG/LXqFnv1bnUywmWtuOkmLecIeniCLc4n7KrK4Jm1wWCbTY0seRxa7g2tKbZXHHIsHTI5OGvqsPl2dGmOEjiaSLcucLX9nagI4mmZJPr9FZmnGUezRBikGKym2QrAxFQkixiu4F6xithXRDG4/MQ1Z/FZ7Ngl+Z5gXFe5Nl/G4EiQlt0bIYvsup4F9YyiDkoaJc4Ab/daHFZdUDQyi0g8I4j05gpf2gyyuygHNJ+FwkuBMkEQHTPNxlL5WOqhZk+AOIrOLYLWXg6RIDZ5I/B4Jzml1RwDqgeyna5g3c2dBdrZG0pHgca6nh6jWmON7JO8AH+T6qGb5q51QEGOFrabIOjQ2LeMmfEq0RxbHWSxVe6nUIPBYFo+Yz83PQHxS7tDhW0z8wLn3c0ftA0nl/1S/AY91IO4fmeCCZuBvB2QdWq5zpddWWo0xnlGHBZUdYQ0kT0Sx7wbmSdr6Iv9QfhcP7SY+5+yFLVZbTIU6ZcYAKObRc0HuiI1JG1zEqpjDFiB5wfdFU8OD8zxfcmSDz6IkC9ALb6X+oRNGo4CQA4biJ9Qh6tHgdE30J29eSmyvwm4Ijca+apFvaPquK/8bbDl4HVfYeHCR87Qbc2jcRuPpCniIcOIc40APtqhXMIvN/dW+wa0Of9YgCRcGzhE6QQ7Y2+qUYh0nW23Qcl5PERAudepVJKl2RRSCajhtu0E+MAn3lVsomJMR4632VmX4X4rwNBq48gLlGYTBfGfIIa3bn0sq7JaQJVw9uaP7P5w7DVAdWn5h05okZa39tzBuSTziIhL8VSOjrEfRX0VqWjrmEqte0ObcOEghGCmsP/AE+zUkGg46XZ4HULftppq2YZR4uiLGKzhU2MVvAioE/PrrlbjsdgdD5rG4WnxPC6l2ZwnCwLJk0jqR7HFTMqdENFSA2dfSW+k/hXPO0mfvFSqwOPA+YGxa6Y9oKZf1BxpDmsbtc+/wBAFicRi+MgnWwPl9EEFouStgzXT3fRe/BLjCm1oIjcxc7eGysjumduepnkdk0qyo0CCLeC+qUhMR6IrLqD3ERf38xyTDG5JUiTEnkPZA3Q2KbFVBokcVwiKmHBGkeH5yUqWCcBJFjpKorugwCVVh8a2UmmSQBc+CmcM/p4SPdVmp+f2RWDxIGpOoi+gTEIlfoGp3EO26aeHRXtpEagPEeY6tOo8FdisIY+LZg/bPzO8uf4VZhq3HDXC/t7WBV9A9rQHTojj4RMO0kiQ/YW/Lhe4bLTUkaQjszwQA/4uafY6G35y5KzD5kWN4nNHeuDsSbOa6NjB/ArpdgcnWhVhYpPkwTtuOIH6W90Hi2jiJboduU7fVW46pLi5uhMxuq6VMut+SpZdHuCxJbxRu0j1CnhcWWTGpBHhNjHWLKqphiz5gROngvmiNbgz6/kKFpDEZjAAAMxHl6x7IzKAHOAqNlpmdPZJaD+Ejy9N1f+si0X5/wFCmvofZW0UsUxwdI4oBGsdfpyXWaZmD4LhWGqEuF46rsXZLGGrQHEZc2x8tPZHB+jPmhWx21it4F6xit4U0RR+f8AI2S8LqGVPhsDWDptG3Q/yub9mqcvW2GMFN5aO6TEDisW7676rHP6OgtOxLnjXVKlR5B44hremu3kscMEZ6bytrjWS4u4nDXaRHOR5+qQ13tBht+vL6IopUDbsGGXtDZuLaHcczy6KzLcO0kENk7A7nb+VRjK5c2GyWh0TsSdAtJ2KyaXcTrxpy6n1HspOVIPHG+zQ5PkAY0F2sCUTjsBLe63T8/smYZoFa2kOaxN27OgkkqOe4jLuIw3i4tOE7e0oHH9nKjRJA8F1EYUdF67LWv1CtSYVKjiVbLnNKsp4R1oE8rLrNXsbTOjR4KP+2WgcNh4RN03mJcEcfxLHz3p6eSGDyDqV1rMuxrHC1uZi46en2XPc9yn4R0sSY5x+fUJsZJiJxojRz4ua1tQSBoYuBv5dEVWxbA11J4Ba4cTHNvruORB26LPvGimaktjkZCMTxRU4mUXlNQfEAPynVBkyrKLSCCrIPziuLipGHtGjX2IO8O2PWUNhaFDih5d8J3zW7zHbG1jGnXkg8xrTUJH/j4yGgfZVGrNz4KrLUSeJw3w6hbIdHykaEbOb5QVecH3eKbybe480IXyPDRH4TElrTaYBN7+35oomU0DCjy15fRdF/p/Ue18Ed14bfykfUrnIqcRka7/AHW97EZsalZrNIYAB1bAHsouwct8TqDGK0U17SbYK6FoM1H5/wCzPzBe5liSaz6s91ruBtxNukz59VbkzPhguI0Qpwhc5pA7rnj3Oh8gVlkbF2C4nFPIBAJJ/Boq6OWvcZeC1v7iRAHgDqVdisSA88BDWcZiPmgWHlvbclVYjMpAA4iRu6Cf7K0RoszDEhzmMYIZTHdHuXE7k/wt72Qw5bSBO/02XPsqofEqgG5MSfMey6nl1ENYBy+yVlfofhj7GbDsrRNlVRbN0W1vSVnNNlrGoqjRQzbG4RlFqKPZTeiwMG4tzXpwrTePz7qdOOa9FHlb6HyWhIU2Dvw4iLRvC5l/U3CgGmG6SeLpMQfY+nRdVd1Cz3afIm1abpGoVPRKs4RiKUOVYYStVnGSEAO4bgCf/W3klVCkGEBw1uLIlIW4bFIpwrgYGmsf5R9TAhx7snmTbmoYWhL+8J1AHkrsHjQuqNuvW07fngj8Tgy20f5ChRoEiSpZHGgSoLpnkuJDONpAcKjC0bxI1HIpfiW94+Ktw9PfeNOqsBoIy/CF5hvzNvy3j0utL2KJGZQBJh487DyErNYOu5kvF5MTzOsey3/9KMva978QTLoI8CTMeg90S7Fz6OoUqdlbwqLXhT+IE4UcPzbCmlwMaPncAoZriG0MOabRLm1YJ30mfVV59nM4sO/bTcCOpBS7OcUavxDM98OHmLrKPqxE9QpturXUS4213Tbs/khqYhlPUWLvDX+yL0W9s03Y/s3wNFR47zvlHIbeZWs+HwgcZtv+bp3gcoAaD0Hp09llu2NMvLeCoB0E2G0na/RIq3bNF0qRdiu0TGakNAmGze1tPRX5bmxeZmxgjlB81zrMcJUkA968cV41H9/VF5Dj3AyHEgH5RHFH/Q3PiJVuCoBTlZ16jwvaiKNMjS8ev91mss7RMgd4X04hwu85tNj6LT4WuHCQVUVsdytaLbO8fdePlvVTcJvuvGm8JoFkmmRdA42jxCAUXUEWC+4DynzVNXoJOtmLx2WFrpiRuNiDqFmcfgOCQ1k0zMA3gcjy6LqGMw0/tPklFTJ+L9p/OiXTQens5hiMueWyxrhfmCP/AF3QTsscIN5NwefkdR06Lp2IwIbZrdI2v1S52WBxIbIuSW7E+B+ynIGjD4qTPEzTcSQbbEIWlhnvM8JgdPNdCwmTQL+ihispAl7TpzRJgM5ji3gOIjc3Q7Kxv4K/NgfiOPUqhtEkSBpqPvCahLL3HhpAc3cUdAIHvK6D/TPEin+oaDLCWEeMGft6Lm/FMc+X+VtuxIPBwt1PEXHoLIovYnMnWjqDczCs/wBU6+6x36twVoxT1o0YHkZgO0OEPG628q7sxgRV4muMEFgg7gnbwTjtFS4nPPI2tskeCqH4oLNbT5LPNfE24cnzojnuVChWfw6aLXf00yVxDqjxb9pOpnW/khM8y5z2NedSQIPOV0jKMB8HCsbEHhE+MJSdxNTilkI4iuYgWI/DKSYk02kmrAAk3t4wmznSk2e5H8Zh4pI9Ei7ZocdGWzHPcM4/tEaGYt5ApRiMNJNWlwu58JDrdRZw8Y5J7W7B0/gBzGFxDwXiL8MEW6XB9V5kfY749Ykta1hM/wD5tLAwBvCBMzJiY5kndaoQTRiyZHGVUZrEZ4Q4cLnCDJadJ5wdLi4Wt7NdrocGu02N9CNh+bpf2h/p++keJp+IyTbR7Rtf93ndZ9mBdTfwulp2Ox5eB6oJpXQ+CdWjt+HxgfBBmQimndYbsvj3QA60eh69PBaluMS1Oux/C0MKQkknyREpfSq2lXfH5pikgJRZeanj6FD4irawI8lM4pDPqE32UkyRQDiHAlCPwwKPqNBQjm+SQMZRwRpogs3qAUyNz7dUfUfa+v16rGdss24aZvc2CZFWIk6MFjsRxVHHqVccUwgQIda5/soZdhPiAncbeIMH1HuELUZB4T+bp9aEWmwttVxPOdND9VtslxTKFLu/M6BOptePssXl9BzzYOMW8OU9FoaWC+G1pLrg2Pj4bqIXla6Nfl9EuYCdTf1R36RQy+uOAI39QEVmPRj+0ndqvtHCSChOy1Afq2zEODo8Qtr/AFB7PNaXVgbP+YcnDcdCsF2eq8GJpuJ7rajSfA2PsrydMdiTjkR1WjlTKhDTt3h0I0TvGN7kDyQ+ApgcRFwTY9Ai6x7p8EmC+J0Jv5iCiDMFEvpSI/PRUT3kYyjISIqzS2KjhnNuO6QbO5cx4dEbhsxqAwWhwtcEDa5g/wAoz9MFS/L2nb7fQpiUl0LfF9guNip80tv0+02SnOOyzaxDuFoa2C0tOsfM24tI+ifMwjW7fdQq1ybAQFT+2EpPpCHJcDwO4dRp6LSjACNErpAcQT1teGShx07svI2qoS4/EikC5xgBIaHbWm6bxG26h20xFSozgpiS4xy8brnOMyGsy4l0mCRoDe3M6aqRjewZzfSOoHtXROjgTtG/Ne/7laTwtuVyPDUqrgIe0SYa11QMJsXWDiLWieZA3R+XZ25rgHcY24QQ2Y2vYpjxmf8A1/p0jF53wtLjMN1Akzy81Vge0bHnWZ0mx6x0WGzbGOiG06oB1DiSOoAvr4pThsY5lVpBMB1tvEqcCc2dRzHGclzXtVjzUrETIZr47/wte3FzTNQ6NaTflFlzttUueXbkkkxzM72/wjiqF3ZZgw6mOPQQbkeVudjNuSsx1IOHxGnXXoeXgVRjMTxHWR1v4qjD4ktPQ6jVEyJDzJA7hcWO4CDfrb/KZ4eqB3qjuMxAnZJ6TxJ+GbQJi3khHYh3XVXTM8+3s2LM46q7/WjzWMbinFWDEFEY3H+mxxz6tSo6Xud4knXxRGW5IyOJwvKuy/Dy4k3ufZNcNRBIHNwHqVzZZZPR6RYIx2azL6Hw6LGcmj+VPEYi1lZiHRKVVapWmTpUZ4q3ZEO7yPoFLHBG4Wogg9jn0MWFT4VBj1LjC0Gd9g1eAJhL6z9vVX4+rcBCErNklbo1QWj3DN7yZYi1MofA0915nFaGwEUVUWwZ7lQk+ECZMH+JkpjmOEaWtJaCLEiw90HhReE3p1JZwkTsZ5KQ9oGS6Zlf9j03vJpVGi5ljmy6nNzwXRGedhKLsPwNb3mgkO3JNyT4lNauXRcDiHmHDzCGqF14dV0iOKdutwnLK0qZnl48b5I5jgc1fTccPWJcJIE3jlB3CCzXAn4vcv8AnIhbjGdim1HcTieK1zf1KY0snY0CB9/qh5org1sx+eTRwAaTLnQJ35n2WFdU22Wx/qNjgajKQ/YJPiVjOFNFI9C2HZjsz8VhFRtnwWbG3I7G/so9i+xQxtKo8kt4TDSOepWnyvs7WwpDXu4qYPdO7UyEH2zNmyapC/E9nGUKcMkk6k3PTTRZr9JBMjcrpGPbxNus6/A3NlpUEzg5vIcJuzN1cHAkIfgHJaargLWQJy08lUsQOPy01tmyy2j3J5l31R08MO3BB9CrcGwBjQP+AP1KpzF8MJ6FcHjs+gt6Gbs44hdQ+LP0SjDO4mpphWWT3syrR9+oBsmGF0SAsPxTGlvVPcOQ0XQRexj6DOIwvS8kSqW4tpO5UMXjQWkCBIsP55J1gUDufxGV5QbdLMPmvC403tIOzrQfNNcCzjPRIq2P6Qyw9OBKVZhUkpxXAbTKz9a5unT1SEx3bJ4Vt0zpU/Q6oHB00fTMfmiGIT6LP0/X1Q7qQOonqefiiXVQAgMRjwPVMk0gIps8rUgBH9/FKc0xrabS5xgNE/nip5jmAG6xXasVazWtZJ4jMDlzKqK3YnK9UjEZji3V673QS57jAFz0A8l67JK/EG/DdJEgRsut9hux9ClTDiA6sdXHboOS2P8ApzJnhErfHGmrbOdOck6SEP8ATjIzh8I0OHedJd5rQ4rDAgg6FX0WAWC9raJgutbMrmeHhKvhidE8zfdZ41e8Vpxo85+Q/YsfhQQhv0g5JiwWX3AtPE4nMIwNcQ3/AKN+i+x92kePulOT4jQH/iEdjqtj7rySPsUloAybE7HVaM4oMpk77eO31WPwjwKpvrdOBiON4bsPwJpl90VvzunSaSXDiGsm8+E6oRvaF7+8SAP2g7ifmI2E2Hr4AdrssDagqtBMxxRtG/XqCs9UzVznXIIEaQNt7QdNIVxjoXkbbpGtGfumIkSdyJG8XsAdXHym6ozbOzTiD3rWGvOSTtH5dZyrm5Lp2aC6ZJnZgMjU906IT9QXy4uJN5idLaHmSfujUELUmh8M3c498zpab8U2AHMdOac5J22pjuVHcLgYMmx8Fj6Wg4RDtp53P5sLlCVcIDXBGgg+G+u/PzUcExscridXxfa2kGfOPVLsv7RNrPLWBzj4GPVZGtgqTi3h/e5/CT0DDPnxStL2OzIAFjmgOab2g2JB9C0+qFwSLWW3XRsqFItAVzqkKhmIB0M8oVNWrZBdDlstrV9/zwSfM8SIMqvG5mGpHWrGo6bgXUSsGcqVH1StxGJRuHeh6FMRZX0aRm6qctg44asY4KuabuIabha7DVw5shY2inGT4sg8J8lo8bLT4sR5WG1yRoaa9raKFNylWNl0Tm+jOZwbFZc1RxlafOtCsdVqw8rRCVHm/wAhBuQ2pYibK/iSmjXumIrBa1KzhSjxYqy6pcHSyZ4syCOYSilT0nxRWJxPdXjn2fZ0tCik7hqhOsCDxEyOSzGLxJB8E9yPEB2p5JyMuSNbHn6cPEOuof7boTHAOulzsjBT4SI/JUnVrGx6IpNoVBJ9mSznsTBLqZsdR6fxosvjcpqUp4mOidYMHzFvNdSbjQ0ji90Y1tJ4ggEHZVGY54kzjApO4gSJmIgW2jpClgq/DUl2pIkdOV+sLquJ7H0XSaU03bkER6EQsRnvYetTJc0h4EmdDYj3TeQt4foTvxxIa07EkGP+X59E4y3OgK5ItxOsfF0keBG/RZatSc0ybHYH89PBW0q3C0RqDMnlG35srM0onTG52GEEnU2G3LyuUZjMbI8fzXyXOKmYcQaQZkXnZxDZHS7ZB09FqcG/josZPiempuPNBKAUJtdldRxqGdhMdV6+pJDBqfwr3F1A2zdrI3K8rI77h3nbdFOlYS+To+pUDojWUyrvgohlFZpGqJXTpK9rYuNQrRSU+BUnQUlY1y/EcQRlV1klwNXhdHNMKtWy7GHJzimcXNj4SaFGdHulc8zCvDyt3nVbuHwXPcYZeU6zieTFOWyTMeUaMz6pW7BnZeDAVOSapM58sWOQ5qVLr6pUlp/JUMWIMKn44AvovOSPpkBPinyTy3RGRY7hdwnY28FTjxcpaK/C4H18E6AvLG0dbwr+OnM+HRFOp93y/PNZjIc0BY0T5/RaDD1uLS10xrRjjpg+MwT3t+RxiNB9Ugr0ajTDXFo5GR5La0iSYBRNXDgjvX8bj3QKI5s5/QzvEU7nvtGvPyTGl2oa8d6RtHunWLyakTpwG9xofL2SbFZKGjSfceKjSIptAOKwtKsZLRfoFn8f2W1IMfSy0LyG25bCyorYiLbD7o4piMk0ZNuTVNj/AAPsn+FqimwNmYETuZ/IVNWo57+FoudhoPFPcnylrCHPPE7bkPDmeqY/6Jqy3JspLiKlQW1a37uH2T9rZKhhiimMSW7HxVEGUURTpSvWtuiWNQUMTKPhQq3NR/DZUVELiGmC1BF0bPE2yDrqzL6t4KdgnxdGXyIclZn87qkBwPVY1tOXrd9r8LDS4Ln9DEw9dOFM8v5UWm6HlOmEwa2yWYatCPGJH4VoRyGZ+vjO9Oo5qZI1QfF3TfwUKGIsOa89OJ9Pxu9FmMpSEnr0k9fUkGEpxO6kWMatE8pzQs7hMcuvit1kuag3mbAX9vBcyrNROAzl9I6yE+rMclTOwU8Xu0zOv50RNHMDuei5zhe14cBfhPJMD2h5HzB+qpJoByTZrMyzEaW9evgkWIzWNb69PRZ/E9opmT4X0QAzLicOGSdhqfZEotu2BKWqQ8qVeI8RIAvv12QdbE8ZIabDUpLj8a4SDY6R/dH5Ue6La6pgrj9jTLCIgD+U+w45JDh6ffWiwdKElj0hhhW80cxDUhCKpBCFRexqIYq2hTBVlHpQ9Ywr5UKgQyCQK+6omDKKqNQlQwgWmSatUU57X4meIXN8fhYcfZbvGXELM5tgTqurjejy/k/uKmYstC+/1RyHfTgqvjHJPUjK8EX6PK5My702jRfUG94zqVDG/Mh6Z73mFyZdHtI6YU4kGQq3OlTqbea8folpGlsDrNQ7mq+v8yHcnIzTez4MVrWKtE4b5wrAQxweTDu8Qkm6cvaymw8ADfCyHDrNVOJKgHbFeIo8VTxuneGeIDQIKBy0f/oE8a0cWiv0DLsnhKZB6rQ4ZqXYTVNm/wAJMh0Qqk7ZFUnIVgRNLZBYdBZqL1tRUOXgNldlUFBy9KppIhQplDwg8Q2yNeqKgsgZYpdTS/NqPdTZmpQWbDuFdLC/ijzvmxXNmFzBsEpMcQnGbG58FmyExsrBFOJ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182" name="Picture 14" descr="http://content.artofmanliness.com/uploads/2009/09/tom-selle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149080"/>
            <a:ext cx="1872208" cy="2320874"/>
          </a:xfrm>
          <a:prstGeom prst="rect">
            <a:avLst/>
          </a:prstGeom>
          <a:noFill/>
        </p:spPr>
      </p:pic>
      <p:sp>
        <p:nvSpPr>
          <p:cNvPr id="7184" name="AutoShape 16" descr="data:image/jpeg;base64,/9j/4AAQSkZJRgABAQAAAQABAAD/2wCEAAkGBhQSEBUUEhQVFRUUFRUVFBQVFxUUGBUXFBQVFRcUFRQXHSYeFxklGRQVHy8gIycpLCwsFR4xNTAqNSYrLCkBCQoKDgwOGg8PGCwkHCQsKSwsKSksLCwpLCksLywsLCwsKSktLCwpLCwsLCwpLCksLCwsKSwsLCwsLCwsLCkpLP/AABEIAQMAwgMBIgACEQEDEQH/xAAcAAAABwEBAAAAAAAAAAAAAAAAAQIDBAUGBwj/xABREAACAQIDBAUFCgsECAcAAAABAhEAAwQSIQUxQVEGEyJhcTKBkaGxBxRCUlOTwdHS8BUjM0NUYnKCkqLhFiTU8WNzo6SywtPjCBiUpcPi5P/EABoBAAIDAQEAAAAAAAAAAAAAAAABAgMEBQb/xAAuEQACAgEDAwIFAwUBAAAAAAAAAQIRAxIhMQRBUXGREyJSoeFhgZIUMkKi0QX/2gAMAwEAAhEDEQA/ANqUpBSpRWklKrJkUpSClSjbpJt0ARDbpDW6llKSUqIEJrVNNaipxSm3t0Dsr2tUeF2Y918ttSx9AA5s25fPU5LAJ7TBFALO53IiiWc+A9ZFUe1fdQW2vV4JGVYU5mAktMljpqSNCSd8RABkbokot8Gqw3QpR+WuiSJCW9N3NmG7QjQVaWuiWEOnaMf6R9forkN33S8REAKCc3A5dWnyARqN0ydxPEip+wfdNcGLpiFA1Jg9ps5RUWFABVoOp6s66hajqfgn8NnQ9p9AFZSbLkH4r6jvGYCfbWJ2lsi5ZfJcUqd44hhzUjePua6J0e6SrfQPPZZiFYmJ1jKZjKwYEQe/eQ0W+09lW8RaKONDuPFTzHI1NJSWxU21ycUuYeo74atHtXY72LhtvvGoI3MvBh9XCq5rFQodlM9imXsVcPYpi5hqQynfD1HfDVcPYph7NA7Ka5haivhKvHsUxcsUiSZQ3MHUW5hO6tC2HqO+GpElIoPelFVx70oUEr/U9AEURWnIoorQZBsrREU7loiKQDJWklKeK0RWigI5Sm2SpRWkMlIZjenu0sllbK77xl/2LZkDwLx/BWawOxlZAW+ifEmrL3QQfftocOoWPHrLs09hbZyDw8KzZMm9G7DD5bKa50fQayfDT2xUDHbIU6LoN3PvrT3rce2qq8dfPVLnI1KERHR/GXMISUbWROk6D4JG4qeI5gHhXY/c+6UtjLLZ8uZGIMHyRpAIJnWSR4VxW9aIOm47/wCorRe5htRrOOyqZW6ArjmZABHgW4cBUsU2pKynPiTg6Or9L9li7Yzgdq12v3dMw9An92ufvYrqO1bn4m4ImUfl8U99c6a1W6XJzVsVT2aaexVo9umWs1AZVPZqPcw9W72aYezSodlQ9imHsVbvZpl7FICoaxTL4erdsPTDWaB2VPUnlRVZdTQpUOzr0UKOhFXFQUUmKVQoATFJpwikkUAIIpJWlxQoA5/7ouHIv2LnDq2QnvS5ng+a57acxqso7C5jPk7tKb25azG8lzVmu3Vt6SQQWZWB4LpB3+V41Nxa510JgjeN8EVzZz1Nujrxx/DSjZldobWuq2WLCt8VrySPETI476VhcPcIbrgo3FSpnhrNO4vo5aUzbBDQRo2kEQfSKXgtnlEyySIMAknnz++lRfzUkWLYqr90u5VCmVRJZmyhe4n01M6EdIRhsT1pSzfMFUUXCrAyDmWQQTp66ztiwBec79TofA/WafvYVdCoIgkxJ0J3kd9TS0+pCT1bPg9H3cYt/CrctgkXELKBqZKMMpHMHTzVkr2HKkgggjQg8Ka25hXwewrFoklmZOtM7jcL3WEjTLmheRqRbU5EzeULdsN3EW1BHm3eatilctLW9IwTwacSyXs20l6dyM1mmmsVNKUlkqZnK5rVNPZqxa1TT2aAKxrFMPZq0azTTWqQFW9mmXsVavYplrFKiRV9RQqf1XjQooDoBFCjoVYQCiiijihQAVJIpRoUgEEURpRFJNMDNbc2R+PW8PKE5NTlzMuVlcDeCJOmuvdFVmzWzWU5hQD4gQZ9FbfKDvAIkSDrxrn+Cbqrly2fg3LigcgGJH8sEeesGeGl2u50sGVzVPsOY4ZRNQbOPUEhiVcqYzZQoMaBTm9dTNu3oWRrroN8+A41mNpWw8lrd+RG/q1iOSFpiedZ4OTdo2rfaiHj3QXyAxJVl1XVYJllJ8J89TcTgwfJ1BqsuIgbyLojuVtfENVlg1IPPQezvqUmQ4OpYvAdfg9n2neBlN3NEkmwFYKRyKl/OFqZdOYlj8Ik/wARn6aPCXycJhlaZFoEzybyQZM7lB89HXQgtr9Dk5MjdR7K/uxgpSGSpBFEVqwpIxWm2SpRWmylIZGNumjaqZlpBSgCC1qmmtVYMlNtapAV/VUKmdX4UKANPRUqk1MbBQoUKBBUVKiiNIQRpJNHRGgYg1hOklgi+7pqwdpE+VvEftakd8RW5xF8Ihc7hp4sdy+P0VisXczyTrO/vk6+usvU/wBps6VbtlU+0Q4SOBnXUkiQR3b6c2jiGa3CGDI114GomMwgkkMQTvO8HvIHHvFR7fWiVyhuMhgeEceG6uemb9yFic8ds5u8kn2+FTejWzHvXQijQwWY7kQEZn74zAAcSQBS2wRKk3MqKNSZBJidyrqPPW36MbPFi5iLQEdWuHRzMlrj5rz+YZVX9zvNXYo63TKM09KsvT3bgABx0AgD0CipVFXTOUJihFKiioAQRSTThFIYUwEFaSUpyKKgY0VpBWniKSRSAZyUKdihQBc0KBoVIkwjQFHSaQgGk0o0oWxlzMQq8Cd57kHwvZRyIQqEmAJJ3AUm4yoDmIPcp087/VPiKbvYyZCyiDePKLH4zkb/ANndWZ23g77mbdxX/UHZInuOhptNKyUUmw9u7WznhA3AaAeA+81nHxO8T303ee4p7asD3gj/ADqvv4iDrWLNbN+L5diVeae7101ZYg+r6opvr6esMJ4c6wtG1PYm9SWU+utZ0VBa3euvq96+WZtJOS2i7gNBLtA+qqPCIGXuA/z89bzB7Da1hbRHBMzDiC7G4T36t6q19NF6rMPVNaaGYoGlRRFa3HPoRRUphRUCCpBpdJNACTSaXRGgYmkkUuKSaYCYoUeWhQBbUKOipsmA0mjNVe3tse90GWC7eT+qCYzRxM7vA8hUW6Viq3RJ2htq3hozjO5BItyAFA3G4ToCTAC9861QP0jYkvcK5jqDIyNr5CsYCgDdIE8Z1NZg4olmuhmJRwwMyDLAkscxLFgY007OtJxNw9tR5JdwpE8CVkArG8bhJ4abqgslblyx0XO1OlJyNGVVGaGMyIOUmBAmQRMwe+q0dI1M5ZjmZOaYh+7dFVbXOskMBDAMVn4TM3WATqFDDcdxbkRVdhmJHaGVUOaIOkcGJ1Lb6qfUN8lqxRXBb4jaDGYJHrHopvLnHaA8RVZZvFte/wCn+lWlhzHtqF2TGbGywzEZiJ3Ec++o+Jw9xDBExuYbqk3MTlbfxqddxoKg6buO7/KqJLcuUqJvRbHF2VN5Z1TzMwH0124CuFbMv9TeDQMyMHUcCVhgD5yK670X6RDF2c8ZWBh1mYPMHip+gjhWrpmk2jJ1SbSkO4zYoJJSAd+U7vNyqnuWSphhBHP761raZxGGVxDCe/iPA1scTGpGUYUgipuPwRttHA6g8/6/XUQ1WNiKSRSjRGgQihR0IoATFJIpdJNA0FRUc0KBlpQo6Kmxgiub7b2gcRiOzBVmISfgoFALRM7oIOmp8Z3G38Z1WGusNDlyr+1cIQf8RPmrmOGbtkAgT2Q0GAgMdkHUEg8fjd1UZZdi7HHuO4fVWM5yzrJJ1LBi+7LvhSTrrm8RTGKUgqfKFwZ9w0JEkbpgmT5QGpka0dzMEUITlPZIWVciWGYM2gZlzeYxOuje0iGQGZy3MvkmYAWNGJ9umu6KzSkaYxGMG/4zQDewJBB0KoSZGmmVV/e03GWWt3HMOCBrM7lE+Sg3HhrT2CtE3OM5lHaifyblgY/VWB5jwimbz9a3PtEKBpChcxYnmQV0HhVbkXadhFkAHQADWAPGZPf9dTbV6BSEw+7791N3XAbLxIn2aeiPSKcJWKUKHrnaq/6G9F/fl8B/yVuGu7+18W2DzJE+CnnWewVpndUSSzsFQaSWYwO707q7fsDo8MLhltA5m8q48xncxmaN0aAAHcFHfWjFDU7M+WelUObe6J2sUAW7NwadYqiSOTDiOWunA84/R7oicJni7mzGV7IXLJkjQknj6fGbfBYsk5XBBjeSpmDB1XT78KcsbUtvce2rqXtxnUEErO6Rw+/dOrTB79zHqmlXYkrSqSDR1aior9t2Ztz8Ug+Y6H2+qs+a1eKtZkZeYPsrJ1XImuAiKTRmiqIhJoqUaSaYwGkmjoUDE0KOKFAFmRRUqioJGX6e4qLNtOLM1yBG60sbjv7VweisG1mVIESAJB8nUwDA00AJj+kaPp1i82IZZEW0S3BEyfyj5dIDAumvDL6KWyuZJ3Z28IDdlSfW3nrJke5rxrZEexYbKzHTKwlN5Ga2wENuG8afVUXat4ZhugkEkZtdYB0Mzln286tcWqntDsEszEklZW3rDCYMkAa7pnnWbxFzNpHEQN2igAaTvms3Ls0JJKibssguYJHkkanQIC0jNxJAXdEM++anJZWStsDQlRGnaaC09wCiT5uFVWzMTGad/a7yD2BuOs8B56u+jzZmdzxYgeCn6Tr6KpyM041tZIvYOF7MTECd3iR461Q43DlW5kmQd2snT7/GrZ3bUis9tqxChvin1Ef0HpoxOtiE1q3IuysabN1bgEkAlIbJBOobN6o4yRpvrrfRvpql+0MzDOFGYCQoIGolhoIyneYzVxUPK+BI9cj2+qrfYW1rVrMbiqNxLQuY5eCtGYE6DfxO4Vrxz0ujNmxqSs7lhLyuZB3mN/Mbh5+HCfGOIX9vPb2hfvWyVb3xdII0MC6Rl7wQII411Loxtq3es2zaObLcCxIchcxXUqWG7WZ4GZMk8OuX5uO072ZvSSxq3M9kynBHdo9D9FukgxlkOBB3MNPKAGaNZ+EKuwa4L7l/ShrWJKFuzcBABJy580zyBIkejfpXbMDj86CSM4ClokCY1IDagTO/z61ox5L2fJmyY6drgfxGLCvbUnW4xVfMpb2Css1XG3COuwzH4Ny4fRYuVTcKbe7IVSCoqFEaBANJozRUDCNEaOioAFCioUAWxokEmKFNYh4RzyRz6EY0yRyramKF26xJJN12YLLfnWAVspAGivAIJ8BxOyAz/qqc57wDCL4QpJ8/Oodq5213HIAZ11yoCJEwAGCjSJ4xNKsqxC5fp3KuTUTxO7wNYnwblyDGzMakBXJ14mXEjj2kGnfVFbuSCSwneQCpJ4eQyzPGQdQfGrTG4xFziZaMgHHyczE+dp/dNUt7Efi8sc1Elm4xGV93gv8ASq0i11YSXWCSNIMHdr5RGnKWGnhWl6MnKoFZS+8BEHPN5hoAT4zWo2DuFU5lsaYbI1a6iq3a1kdW3h6xqPXA89T7ZqNtDCdYApjLrI4kxAHKNW3zw0NUpi3Oe4K4SWtrqDvYEacJHt0O4Gn8Th82h3az38vp9NW20mFt4RQIkAnN51HIfVTWIwpKg8wD6qveTe0RWOlTLjoXtu3hLd4gai22SdYcowXKANCzRqQYAiQKyluzJYeG7kAPqqSbVIwx7ZpvI2iKxqL2EYRupuKyDUcOemnDTXu4V2Po10iN6wSozuqFYBWTppPxd6iP1hXJbljtD2+NXXRHHGxjLZns5hv08qAfCRp5hU8eTfchmxbbHYNpOLnVMNQtlnB77oS0p/ha5Vexpq1jZxeLsDybNrBhd0znuO4jfH41B5qeYV0LT3OVJVsINEaUaI0yImipRFJoGEaFA0KBCaFHQoAs6hbbu5cLfPKzc37tUK6+mkrt7DHdicP89a+1UDpLtWy2DvBbtpyVAyrctsSM6k9kEncKJbJkoyTklZz5VXrGkklpglYWXSDOunYK6Hmd1IOa0hA7W4F1HkqMxJy75+uaSuHmGGhIDZpHZDE6kgSQR2f2iQaLEPdTcx8CAsgHeQxkaRuiOPfj5OikVF6+ouBl7WUgkDVWygjfxkljPhzNV2Zid/wi06xLHQT4mZ7jUzGXMzMwABJAgHQHKO0ecmSNZkcYNRrkIMx88gzPFteOh5aeJpWSUdyNJNyDwAHcOMDkNRWw2P5IrFYVpcniTPpNa7Zj6RMSIkaETxB4HjVOZb0aYcGjt3yPD78aUcT9+6sWbvWZCwZjlDMJktAUgg9oiZ5Ab+WtrszSysc3kcmztIjhBERuqqePSrFCep1RY30tk5mAnedTHjFRMTiV7udM3rvmqvxIP3+/fVSiy5sLE4wcB4VGL5AhPwsx+/rpKW8zAHcT9zUna9gDIo5MR6hWhJFEm7JmEyvu8eVaBsFbsp1lyddFQeU7fFX079wrJbDtE3RH+dXPSF8166syLLGzGv5vsP4S+bdyqGityalqdFv7nG0jexuMdwQb1nrZYydLqNGmkAN/QVvSa5z7k960NolFibli7a3kkHsuAM0yIRt2mldFDeyunjdxOR1ManQc0kmgWoTVpnEzQoE0RNIAqKjoqABNCimhQBjf7M7J/Sbn8f8A2KjbQ2Js+zbNzD3muOpHZLAgKTq35NeOUTPwqoW2cnxB84/2ambO2ekOCmjKFIzsZGYN3Rqo1HKp5cicXuyHT9LNZE2oftyWmCspAdVy5lBjlmAaBwG+NNNKiY3Z9szpMkkjMYk+FTyYGmkAADuGg08PZUXFtIP34Vy7fY9DpRjNqKEaVOUnNGaDPdJ/rVabrOO1rGskRB5DnpPCrva+ziZPHWOPn13UxiMCqW1yarl38z8Ke+Z0q5bK+5S+aKe1o0VpMFdJSAYJBAPIxv8ANNZ5l1q02dfio5Fe5YmW6bMQntMSIhUJ0gAAgKTrGhpzD4EpcENNvK3ZPxyFBO+ROWf8zVdexxZ7YVCStwkEmAT1bxESe/dwq3s3CVGYQY1AmJ7p4eeqpakt2KKTew1iF1n7+FMXDIp6/NRMlUmgh3njdStoMSqMeRB89KbDnMI9FOY6yVXX4s/zCroUUTLzoFs1rmPw6xKk9Yx4BbfaafOAv7wpraNuMTjB8FcTiNeQN1/Twrce4kim1fYkFwyqF4qhGafBm/4KyGO2h1e0MV34m9O7d1rCrckUsa9SrBJvLJeEU+wdr9TjcPeDEBbqFs47ChiFftkSsB9cuYbudbvaPRnaQvXRbxsJ1j5AWuSFLEqDCHcpFYfbOHzEuPzg1B4AblHgde8+FaXpthxfGFxilh75w6h4Cn8ba7LSSRrBj9yrunmt0ZP/AEMMpJSSv96JX9n9rfpo/iuf9OknYe1/0tf4m+m1WOOEb4z/AMKfaove7fHuehftVq1Lz9jlLDl+j/Y2P4I2x+kofP8A9qi/Bu2R+ft/yfTarHdXc+Uu+j/7UIufKXfQftUtS8/YPhZfpf8AJGx95bZ+VtH5v/p0Pe+2R8OyfmfsCsfnu/K3h5m9uale+L3y17+f7VGqPlexL4WT6X/JGsNrbHOz6LP1UKyXvu/8ve/2n2qOjUvK9g+Hk8S/kjUHopiOVv5+z9qmcRsq5YANwKMxhcro85dT5J03il9bgPksR87Z+zTOIfDmPe63F35usdGkaZcuQDvnxFV5lDQ6b9jR0ks3xo64pL1/A7baRSzbn7/VTdg7qduSRAOUniPXG6udZ35Ge2+naQKVDS0ZiACcphHnnEeMVnRtDUDLBcwUkEyJBaOERx3xxrU7R2Dlts4Ku4UkG4mY8zEkqvmWqSzsjMisrFBCAQAwYhZZ4O4yYkb8tbISg40zFJTvYrL9nXmDx5ilIDw0PA8jzqXicKy74J5gRPfB3VHt3KrplqlaHrWHYxnuOYMiDlA0jTLEbzVjgrQQkgkkxvJO7xPeapDjxK5c8BlLQIzAqxKwTruq3wRZlJcAaysH4J3Sdx8YpZIyrcMco3sTi9LCSKhsSKkWLv3+usuk2JoYu9lpHCnNtuCgI4j6vqpvEGZ9NPYnBFsMGPwYnwmKnFFeRpF97ku0imPCCctxSpHmkH0gVmulGJ/v+JPAYm/3fnnFdH9ybocmQYxnliWVUEQuUxLfraTHCRXN+lGE/v2K4H3ziDr33nI9oq+Uagr8lOCcXmlXgssN+OswIPH1c66Hh+hVxtjWbWhuoxvoo00uFibWY8crnXQSB41zfox+LcBtQd4+ia7b0U2y11SjjVACGG4g7tOYipdMo6mVddqUduDlLdGMRP5I/wAdv7VNN0YxPyR/it/arY+6HsLD2rovvauMLxhjbcKA4G8gqdWGs81POsaz4P5DEfOp9itbjHuziuWXtFe/4C/szifkW9Kfaof2YxPyLelPtUgtg/kcR86n2KLNg/kcR86n2KKj5+wteb6V7/gWejOJ+Rf+X7VEejOJ+Rf+X66TnwnyOI+dT7FEbmE+SxPzqfZqNR8/YlrzfSvf8A/szivkH/l+uhRddhPk8T86n2aFGmHn7Bry/Svf8GmGNxvxf/b8J9OKpN+7i3Uq6kqdCPeOCHrGLBHiN1F+B7fyVv8A9NsIf/LRfgq18S18zsEf85q2l4KU5eWQxgLiCSlyACWZxZTjwVL9wn+lBDNTRgbQ4WR+5sIfXRYjBKe0ty2GJkl7+ARd2sLZYAbuVY8vT94HV6frf8cnv/0jlN49I8aiXcGMoVREAACpCXuRmDrGu7kRpTjQwI/pv0NZU2mdGr4MPtG1ldyhzAQWGUsqyYMMIytOoBMH0TXAHXdmBMqd4jdK+0d1bfF9H7bIVCxMwRJKkmcwk75qIMBCAPqw1YwDLTr6zWuOSEkZXCUXZndlbDu3GUIqlcxdnZgsnKREecbqmpsd8OSGzBT5IkFRqJgjdx0031YWbKrcBS6bL74gFHA7jqNeR8xqf+FHKEXER4YqWQyndLDVT+qac1Kv0CDimUzCdKdwy7u7h9FPnBk7go9Jjza1Iw2Bg6x/DFZXFmxTQxewq6Ebp3cjU60AbLA7mAX0z9VC/ghBho8Zj2U1i7ZXAI0iDiyjnMNJsjqwfGGikkyM2qND7kO2GTEvhiZR0LqOT24BI8VOv7IrL9M7BG0sUP8ATMfSFarf3NNn3H2kjhWy2wzs06QwKDUGDJbd3HlVj7qmxMmLW+o0vL2t3lWwFP8ALk9Bq6VvF6MpxyjHqPVGVwNjcYrc9HdsvbIKndAZSNGXj3gjePprK7NEirO2Suo+/KssJ6ZHRzY1kjTOrY6wMRh2VHK517FxYlW4MJBGh5g8a5Hf2niFYq2JdWUlWXrbGjKSCNMJzBrofQ3bfWA2jvUSPDQRUPphstheFxM8ONQrYowy6eTavoqyscOBrrpqUdR5fLjcZaTBnbF/9KufO2v8HSPwviP0q586n0YKrxsHc/0v++/TjKQcG/N/95+nG1G0VaWU34VxH6Tc+cH+CojtPE/pN3+P/wDFVwcG363+3/x1JODPf/tP8dStBpZVfhPE/pF3+If4KhVp7yP3L/46hTtC0s0w2d+qP4cGPZYpQwRG4Hze9h7LFWFFSNGlENcM/Nh+/ZHssUrqX+O/zqj2WalRQoDSVG0dg9dqWIcaB2cvpyI6sSPZ6qzWNwbWmy3Fg/BO8N3q3Hw3jiBW8NQdtMBhrxYBgLbHKwBGYKcpg8cxGtVZMae5pw5pQddjGhqTctA6VBt4lhv1qVbvhuOvf7Kw8HUKjbGGYkKiFivazeSA24S3LmANZAkVI6G7MuXr5tW3VdcpFyMrADMQVA8rtHTWrGJoWAVYOhysNQR3aCtWPqKWlmbJ06k7T3NFtL3N7ypmtOr87YlY/YJMHwMeNYy9h2tuQQVZTBBEEHkQa2GyPdAvWWJxbKcOmr3GHaQHQGV8qWIAEEmdKrdq7Txm1L+SzhsFYQSLeIvsmJe4kkZ7SpmF1N8QrKCPKkGLXhWRaobFS6iWF6civ0Ka3jlIhsvjIqz6O4ywrPYvhXw+JhbgJBCkHsXBG4g8d40PCr7Z/QxrP4zG7VuZbcB1tixgrazqA5XUCCNNDurZrsPDvbAZEuoQCC4F2eTZjJPjNOPTuLuyufVxmq0/cq+i1jCYW42Fw57Q7bMSCXJ5sN8CB3DxqX0y2SMRhiDGZGV0kAjMDljukMRPfVbiuh2Hw95MTbd7PVsGZdbiFQNRBMrpyPmNRsd7qWzXVkOIKbu09q8F0IPlBY4VcovS4syyktSlFmIswjlWSCpIIiCCOBFWi20bcY9ftqZjFwmNAfD4vCtdjSLqqWEaK6tB5a+Y9zSdGsUv5lyN4KlGHiIbUVzMmGcJcbHaw9VCcabpj+zLxsXBcQgkCCDIkHeCa3CXrWMtFdJ0JBAYq2sEAiOdc+uYa6nl27i/tI4HpIijwm37lm5Nshm4rMCD8fkPXV+HNo+VlPUYFk+aL3NBjNiC20MB3EJagjmOxUb3gv3S19itFhto28bbIQw6QSPikjd3jePNVXctwSG0I3jlWlpdjlNNOmQfeS/dbf2KBwY5n0J9mpZt02TUaER/eQ7/AOT7NCpE0KALA0KOKEVIkFQihQoGEar+kFsnC3o+TJ8ysrH1KasKrekbRgsUYn+7XxBEiTadRI46mk1aoOHZhuo56ekUm5aFc5627bEIeZy27l62AAjMTBeAewwiN9KXa2K3i5eAlhpiT8EZj5U6QCZql9K/JtXWr6Tf++Su4+nUU7Z2wo8vQfGGo88a+2ub3uk+IQw1y/PfeVv+Sjs9Jr9wwty4dCTIstoO8qKj/SS8kl1mN8plr032mWv9WD+LtqjAA6MzJnz98Bwo5CeZqNhOnOJt2jZLs1tbIVAnV2jpJRbzBC16yuZ/xTGDm1MSDVYzFFnJuhs2ik9WqyRKjyWgnSJ4xUfJIzrPIyN8H/PnW+FxionPyNSm2OYnal27HWO1yCzDOSe07ZmbX4TEklt58Iq16P8ATXF4Ig4e+9tQZ6uS9o9zWzp6I8az+o1XdxHLuNLDAg8OYp2yFHof3O/dgTH3fe+ItrZvkdgqxKXSBLKJEq3ELrIB1kVZdIPcowmKc3Fz2XfVjaIKMTxNpwQD+zl3zXmfDX2R8yMVZWDKymCrKZDAjcQa9Je5x0+/COGPkrirQAv29wfgLqDgDHLQmOUvkXBgtve4TfXWxdtXt8AzYfTkGzITu+Eu+qG3tjbOx4Qtdt21MLbvKHtHuRjKx3I1ei8Pta27ZcwD8UJg+g76cxsFCGt9YjCGWAwI5FDoRToDhuB/8Q+JUgXsNZYccrOh80yK1GB93HZt8AYmy9onfmtreWfFdfVR7c9z7Y2IeJbB3TwE2ZOn5q8Ch/disbtf3AsSoL4PEWcQsSBPVMd27VkP8QpeoccHVNmbe2Rdg2L+GQnUZHGHbf8AFlSDMaEVocXgEvAENqNzrBkcidxryltzoVjsIP7xhrqqNM+XPb5flElfXrVfs3pDiMOZw9+7Z/1bsoPmBjifTSpeB2+7PVF/ooxMi7pwAGT0tr7Krr/R513i63ejK/qHa9VcT2T7tm1LEA3xeHK8it/MIb11r9m/+Iq5+fwdthzt3GQjmYdWn0ik4qhGvODHK/6G+qhVP/5irH6Je/jt0Kjp/Uf7G3oUKFVkwqI0KFAwjVF7oOmx8aw39UFnua5bBHoJ9NChQJ8HnJ8Qy6BmAmYzHgdONNDaVwfC57wDvid47h6ByoUKvK0NPfLRmMwIHCBJMCO8mnMNdK5oMShHmJExyoUKYFjhmkLP+j7t+ZSdOMAeilBz2f8AWE+cNc9O728zQoUhoi3xBEefv3b6YuCGPn/4TQoUhilHaPiasNkbZvYW6t7D3GtXAQMymJBIlWG5l0GhBGlChQuQO0+6zhFfZNjGEf3kCz+NUlD2wpaQsA90jThFavoZtm9dwmFa45Zns5nJCySNJ3d1ChU+5A1OJwqXFK3EV1O9XAYHxB0rA9M8GuCyvhAbJmYRmC6sg/JzliGOkaTR0KGBY9H9uXri9t5/dQcSOA7qPpF0BwGJsvcu4W0XAnOg6piYG9reUt55oUKHwJHm7b2z0t3nVFhQdBJPE8SZqM6CF/ZHtNChVTJobmhQoVE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186" name="Picture 18" descr="http://arttattoodesign.info/wp-content/uploads/2013/03/tattoos-for-boy-tattoosph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548680"/>
            <a:ext cx="2214246" cy="2952328"/>
          </a:xfrm>
          <a:prstGeom prst="rect">
            <a:avLst/>
          </a:prstGeom>
          <a:noFill/>
        </p:spPr>
      </p:pic>
      <p:pic>
        <p:nvPicPr>
          <p:cNvPr id="7188" name="Picture 20" descr="http://0.tqn.com/d/menshair/1/0/5/0/-/-/goate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3933056"/>
            <a:ext cx="2118767" cy="2118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es-ES" dirty="0" smtClean="0"/>
              <a:t>9. </a:t>
            </a:r>
            <a:r>
              <a:rPr lang="es-ES" b="1" dirty="0" err="1" smtClean="0"/>
              <a:t>Dress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347864" y="4365104"/>
            <a:ext cx="5472608" cy="2088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>
                <a:latin typeface="Bradley Hand ITC TT-Bold" charset="0"/>
              </a:rPr>
              <a:t>He </a:t>
            </a:r>
            <a:r>
              <a:rPr lang="es-ES" b="1" dirty="0" err="1" smtClean="0">
                <a:latin typeface="Bradley Hand ITC TT-Bold" charset="0"/>
              </a:rPr>
              <a:t>is</a:t>
            </a:r>
            <a:r>
              <a:rPr lang="es-ES" b="1" dirty="0" smtClean="0">
                <a:latin typeface="Bradley Hand ITC TT-Bold" charset="0"/>
              </a:rPr>
              <a:t> </a:t>
            </a:r>
            <a:r>
              <a:rPr lang="es-ES" b="1" dirty="0" err="1" smtClean="0">
                <a:latin typeface="Bradley Hand ITC TT-Bold" charset="0"/>
              </a:rPr>
              <a:t>wearing</a:t>
            </a:r>
            <a:r>
              <a:rPr lang="es-ES" dirty="0" smtClean="0">
                <a:latin typeface="Bradley Hand ITC TT-Bold" charset="0"/>
              </a:rPr>
              <a:t>…</a:t>
            </a:r>
          </a:p>
          <a:p>
            <a:pPr>
              <a:buNone/>
            </a:pPr>
            <a:r>
              <a:rPr lang="es-ES" dirty="0" smtClean="0">
                <a:latin typeface="Bradley Hand ITC TT-Bold" charset="0"/>
              </a:rPr>
              <a:t>- a </a:t>
            </a:r>
            <a:r>
              <a:rPr lang="es-ES" b="1" dirty="0" smtClean="0">
                <a:solidFill>
                  <a:srgbClr val="0070C0"/>
                </a:solidFill>
                <a:latin typeface="Bradley Hand ITC TT-Bold" charset="0"/>
              </a:rPr>
              <a:t>casual</a:t>
            </a:r>
            <a:r>
              <a:rPr lang="es-ES" dirty="0" smtClean="0">
                <a:latin typeface="Bradley Hand ITC TT-Bold" charset="0"/>
              </a:rPr>
              <a:t> (</a:t>
            </a:r>
            <a:r>
              <a:rPr lang="es-ES" dirty="0" err="1" smtClean="0">
                <a:latin typeface="Bradley Hand ITC TT-Bold" charset="0"/>
              </a:rPr>
              <a:t>shirt</a:t>
            </a:r>
            <a:r>
              <a:rPr lang="es-ES" dirty="0" smtClean="0">
                <a:latin typeface="Bradley Hand ITC TT-Bold" charset="0"/>
              </a:rPr>
              <a:t>) = </a:t>
            </a:r>
            <a:r>
              <a:rPr lang="es-ES" dirty="0" err="1" smtClean="0">
                <a:latin typeface="Bradley Hand ITC TT-Bold" charset="0"/>
              </a:rPr>
              <a:t>an</a:t>
            </a:r>
            <a:r>
              <a:rPr lang="es-ES" dirty="0" smtClean="0">
                <a:latin typeface="Bradley Hand ITC TT-Bold" charset="0"/>
              </a:rPr>
              <a:t> </a:t>
            </a:r>
            <a:r>
              <a:rPr lang="es-ES" b="1" dirty="0" smtClean="0">
                <a:solidFill>
                  <a:srgbClr val="0070C0"/>
                </a:solidFill>
                <a:latin typeface="Bradley Hand ITC TT-Bold" charset="0"/>
              </a:rPr>
              <a:t>informal</a:t>
            </a:r>
            <a:r>
              <a:rPr lang="es-ES" dirty="0" smtClean="0">
                <a:latin typeface="Bradley Hand ITC TT-Bold" charset="0"/>
              </a:rPr>
              <a:t> (</a:t>
            </a:r>
            <a:r>
              <a:rPr lang="es-ES" dirty="0" err="1" smtClean="0">
                <a:latin typeface="Bradley Hand ITC TT-Bold" charset="0"/>
              </a:rPr>
              <a:t>shirt</a:t>
            </a:r>
            <a:r>
              <a:rPr lang="es-ES" dirty="0" smtClean="0">
                <a:latin typeface="Bradley Hand ITC TT-Bold" charset="0"/>
              </a:rPr>
              <a:t>).</a:t>
            </a:r>
          </a:p>
          <a:p>
            <a:pPr>
              <a:buNone/>
            </a:pPr>
            <a:r>
              <a:rPr lang="es-ES" dirty="0" smtClean="0">
                <a:latin typeface="Bradley Hand ITC TT-Bold" charset="0"/>
              </a:rPr>
              <a:t>- a </a:t>
            </a:r>
            <a:r>
              <a:rPr lang="es-ES" b="1" dirty="0" err="1" smtClean="0">
                <a:solidFill>
                  <a:srgbClr val="0070C0"/>
                </a:solidFill>
                <a:latin typeface="Bradley Hand ITC TT-Bold" charset="0"/>
              </a:rPr>
              <a:t>dirty</a:t>
            </a:r>
            <a:r>
              <a:rPr lang="es-ES" dirty="0" smtClean="0">
                <a:latin typeface="Bradley Hand ITC TT-Bold" charset="0"/>
              </a:rPr>
              <a:t> (</a:t>
            </a:r>
            <a:r>
              <a:rPr lang="es-ES" dirty="0" err="1" smtClean="0">
                <a:latin typeface="Bradley Hand ITC TT-Bold" charset="0"/>
              </a:rPr>
              <a:t>shirt</a:t>
            </a:r>
            <a:r>
              <a:rPr lang="es-ES" dirty="0" smtClean="0">
                <a:latin typeface="Bradley Hand ITC TT-Bold" charset="0"/>
              </a:rPr>
              <a:t>) = </a:t>
            </a:r>
            <a:r>
              <a:rPr lang="es-ES" dirty="0" err="1" smtClean="0">
                <a:latin typeface="Bradley Hand ITC TT-Bold" charset="0"/>
              </a:rPr>
              <a:t>an</a:t>
            </a:r>
            <a:r>
              <a:rPr lang="es-ES" dirty="0" smtClean="0">
                <a:latin typeface="Bradley Hand ITC TT-Bold" charset="0"/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  <a:latin typeface="Bradley Hand ITC TT-Bold" charset="0"/>
              </a:rPr>
              <a:t>untidy</a:t>
            </a:r>
            <a:r>
              <a:rPr lang="es-ES" dirty="0" smtClean="0">
                <a:latin typeface="Bradley Hand ITC TT-Bold" charset="0"/>
              </a:rPr>
              <a:t> (</a:t>
            </a:r>
            <a:r>
              <a:rPr lang="es-ES" dirty="0" err="1" smtClean="0">
                <a:latin typeface="Bradley Hand ITC TT-Bold" charset="0"/>
              </a:rPr>
              <a:t>shirt</a:t>
            </a:r>
            <a:r>
              <a:rPr lang="es-ES" dirty="0" smtClean="0">
                <a:latin typeface="Bradley Hand ITC TT-Bold" charset="0"/>
              </a:rPr>
              <a:t>).</a:t>
            </a:r>
          </a:p>
          <a:p>
            <a:pPr>
              <a:buNone/>
            </a:pPr>
            <a:r>
              <a:rPr lang="es-ES" dirty="0" smtClean="0">
                <a:latin typeface="Bradley Hand ITC TT-Bold" charset="0"/>
              </a:rPr>
              <a:t>- </a:t>
            </a:r>
            <a:r>
              <a:rPr lang="es-ES" dirty="0" err="1" smtClean="0">
                <a:latin typeface="Bradley Hand ITC TT-Bold" charset="0"/>
              </a:rPr>
              <a:t>an</a:t>
            </a:r>
            <a:r>
              <a:rPr lang="es-ES" dirty="0" smtClean="0">
                <a:latin typeface="Bradley Hand ITC TT-Bold" charset="0"/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  <a:latin typeface="Bradley Hand ITC TT-Bold" charset="0"/>
              </a:rPr>
              <a:t>old</a:t>
            </a:r>
            <a:r>
              <a:rPr lang="es-ES" dirty="0" smtClean="0">
                <a:latin typeface="Bradley Hand ITC TT-Bold" charset="0"/>
              </a:rPr>
              <a:t> (</a:t>
            </a:r>
            <a:r>
              <a:rPr lang="es-ES" dirty="0" err="1" smtClean="0">
                <a:latin typeface="Bradley Hand ITC TT-Bold" charset="0"/>
              </a:rPr>
              <a:t>shirt</a:t>
            </a:r>
            <a:r>
              <a:rPr lang="es-ES" dirty="0" smtClean="0">
                <a:latin typeface="Bradley Hand ITC TT-Bold" charset="0"/>
              </a:rPr>
              <a:t>) = a </a:t>
            </a:r>
            <a:r>
              <a:rPr lang="es-ES" b="1" dirty="0" err="1" smtClean="0">
                <a:solidFill>
                  <a:srgbClr val="0070C0"/>
                </a:solidFill>
                <a:latin typeface="Bradley Hand ITC TT-Bold" charset="0"/>
              </a:rPr>
              <a:t>worn</a:t>
            </a:r>
            <a:r>
              <a:rPr lang="es-ES" b="1" dirty="0" smtClean="0">
                <a:solidFill>
                  <a:srgbClr val="0070C0"/>
                </a:solidFill>
                <a:latin typeface="Bradley Hand ITC TT-Bold" charset="0"/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  <a:latin typeface="Bradley Hand ITC TT-Bold" charset="0"/>
              </a:rPr>
              <a:t>out</a:t>
            </a:r>
            <a:r>
              <a:rPr lang="es-ES" b="1" dirty="0" smtClean="0">
                <a:solidFill>
                  <a:srgbClr val="0070C0"/>
                </a:solidFill>
                <a:latin typeface="Bradley Hand ITC TT-Bold" charset="0"/>
              </a:rPr>
              <a:t> </a:t>
            </a:r>
            <a:r>
              <a:rPr lang="es-ES" dirty="0" smtClean="0">
                <a:latin typeface="Bradley Hand ITC TT-Bold" charset="0"/>
              </a:rPr>
              <a:t>(</a:t>
            </a:r>
            <a:r>
              <a:rPr lang="es-ES" dirty="0" err="1" smtClean="0">
                <a:latin typeface="Bradley Hand ITC TT-Bold" charset="0"/>
              </a:rPr>
              <a:t>shirt</a:t>
            </a:r>
            <a:r>
              <a:rPr lang="es-ES" dirty="0" smtClean="0">
                <a:latin typeface="Bradley Hand ITC TT-Bold" charset="0"/>
              </a:rPr>
              <a:t>).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323528" y="1124744"/>
            <a:ext cx="8496944" cy="19442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He </a:t>
            </a:r>
            <a:r>
              <a:rPr kumimoji="0" lang="es-E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is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wearing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…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- a </a:t>
            </a:r>
            <a:r>
              <a:rPr kumimoji="0" lang="es-E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smart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(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shirt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) = 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an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formal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 (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shirt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) = 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an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expensive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 (</a:t>
            </a:r>
            <a:r>
              <a:rPr kumimoji="0" lang="es-E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shirt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)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.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s-ES" sz="2400" dirty="0" smtClean="0">
                <a:latin typeface="Bradley Hand ITC TT-Bold" charset="0"/>
              </a:rPr>
              <a:t>- a </a:t>
            </a:r>
            <a:r>
              <a:rPr lang="es-ES" sz="2400" b="1" dirty="0" err="1" smtClean="0">
                <a:solidFill>
                  <a:srgbClr val="0070C0"/>
                </a:solidFill>
                <a:latin typeface="Bradley Hand ITC TT-Bold" charset="0"/>
              </a:rPr>
              <a:t>neat</a:t>
            </a:r>
            <a:r>
              <a:rPr lang="es-ES" sz="2400" dirty="0" smtClean="0">
                <a:latin typeface="Bradley Hand ITC TT-Bold" charset="0"/>
              </a:rPr>
              <a:t> (</a:t>
            </a:r>
            <a:r>
              <a:rPr lang="es-ES" sz="2400" dirty="0" err="1" smtClean="0">
                <a:latin typeface="Bradley Hand ITC TT-Bold" charset="0"/>
              </a:rPr>
              <a:t>shirt</a:t>
            </a:r>
            <a:r>
              <a:rPr lang="es-ES" sz="2400" dirty="0" smtClean="0">
                <a:latin typeface="Bradley Hand ITC TT-Bold" charset="0"/>
              </a:rPr>
              <a:t>) = a </a:t>
            </a:r>
            <a:r>
              <a:rPr lang="es-ES" sz="2400" b="1" dirty="0" err="1" smtClean="0">
                <a:solidFill>
                  <a:srgbClr val="0070C0"/>
                </a:solidFill>
                <a:latin typeface="Bradley Hand ITC TT-Bold" charset="0"/>
              </a:rPr>
              <a:t>clean</a:t>
            </a:r>
            <a:r>
              <a:rPr lang="es-ES" sz="2400" dirty="0" smtClean="0">
                <a:latin typeface="Bradley Hand ITC TT-Bold" charset="0"/>
              </a:rPr>
              <a:t> (</a:t>
            </a:r>
            <a:r>
              <a:rPr lang="es-ES" sz="2400" dirty="0" err="1" smtClean="0">
                <a:latin typeface="Bradley Hand ITC TT-Bold" charset="0"/>
              </a:rPr>
              <a:t>shirt</a:t>
            </a:r>
            <a:r>
              <a:rPr lang="es-ES" sz="2400" dirty="0" smtClean="0">
                <a:latin typeface="Bradley Hand ITC TT-Bold" charset="0"/>
              </a:rPr>
              <a:t>).</a:t>
            </a:r>
            <a:endParaRPr lang="es-ES" sz="24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- a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new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 (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shirt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)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636912"/>
            <a:ext cx="174995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s://encrypted-tbn0.gstatic.com/images?q=tbn:ANd9GcRd2UYeUGnQYatVDPSKNgwKNjSyA63hNAxeXBQFxFhB8Ik3siFI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56992"/>
            <a:ext cx="2143125" cy="2143125"/>
          </a:xfrm>
          <a:prstGeom prst="rect">
            <a:avLst/>
          </a:prstGeom>
          <a:noFill/>
        </p:spPr>
      </p:pic>
      <p:pic>
        <p:nvPicPr>
          <p:cNvPr id="6148" name="Picture 4" descr="http://p2.trrsf.com/image/fget/cf/301/401/images.terra.com/2012/08/08/setwolverne-clas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132856"/>
            <a:ext cx="1891781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>
            <a:spLocks noChangeArrowheads="1"/>
          </p:cNvSpPr>
          <p:nvPr/>
        </p:nvSpPr>
        <p:spPr bwMode="auto">
          <a:xfrm>
            <a:off x="539552" y="468312"/>
            <a:ext cx="78488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b="1" dirty="0" err="1">
                <a:solidFill>
                  <a:srgbClr val="00B050"/>
                </a:solidFill>
              </a:rPr>
              <a:t>Now</a:t>
            </a:r>
            <a:r>
              <a:rPr lang="es-ES" b="1" dirty="0">
                <a:solidFill>
                  <a:srgbClr val="00B050"/>
                </a:solidFill>
              </a:rPr>
              <a:t> </a:t>
            </a:r>
            <a:r>
              <a:rPr lang="es-ES" b="1" dirty="0" err="1">
                <a:solidFill>
                  <a:srgbClr val="00B050"/>
                </a:solidFill>
              </a:rPr>
              <a:t>it</a:t>
            </a:r>
            <a:r>
              <a:rPr lang="es-ES" altLang="es-ES" b="1" dirty="0" err="1">
                <a:solidFill>
                  <a:srgbClr val="00B050"/>
                </a:solidFill>
              </a:rPr>
              <a:t>’</a:t>
            </a:r>
            <a:r>
              <a:rPr lang="es-ES" b="1" dirty="0" err="1">
                <a:solidFill>
                  <a:srgbClr val="00B050"/>
                </a:solidFill>
              </a:rPr>
              <a:t>s</a:t>
            </a:r>
            <a:r>
              <a:rPr lang="es-ES" b="1" dirty="0">
                <a:solidFill>
                  <a:srgbClr val="00B050"/>
                </a:solidFill>
              </a:rPr>
              <a:t> </a:t>
            </a:r>
            <a:r>
              <a:rPr lang="es-ES" b="1" dirty="0" err="1">
                <a:solidFill>
                  <a:srgbClr val="00B050"/>
                </a:solidFill>
              </a:rPr>
              <a:t>your</a:t>
            </a:r>
            <a:r>
              <a:rPr lang="es-ES" b="1" dirty="0">
                <a:solidFill>
                  <a:srgbClr val="00B050"/>
                </a:solidFill>
              </a:rPr>
              <a:t> </a:t>
            </a:r>
            <a:r>
              <a:rPr lang="es-ES" b="1" dirty="0" err="1">
                <a:solidFill>
                  <a:srgbClr val="00B050"/>
                </a:solidFill>
              </a:rPr>
              <a:t>turn</a:t>
            </a:r>
            <a:r>
              <a:rPr lang="es-ES" b="1" dirty="0">
                <a:solidFill>
                  <a:srgbClr val="00B050"/>
                </a:solidFill>
              </a:rPr>
              <a:t>!! </a:t>
            </a:r>
            <a:r>
              <a:rPr lang="es-ES" b="1" dirty="0" err="1">
                <a:solidFill>
                  <a:srgbClr val="00B050"/>
                </a:solidFill>
              </a:rPr>
              <a:t>Make</a:t>
            </a:r>
            <a:r>
              <a:rPr lang="es-ES" b="1" dirty="0">
                <a:solidFill>
                  <a:srgbClr val="00B050"/>
                </a:solidFill>
              </a:rPr>
              <a:t> a full </a:t>
            </a:r>
            <a:r>
              <a:rPr lang="es-ES" b="1" dirty="0" err="1">
                <a:solidFill>
                  <a:srgbClr val="00B050"/>
                </a:solidFill>
              </a:rPr>
              <a:t>description</a:t>
            </a:r>
            <a:r>
              <a:rPr lang="es-ES" b="1" dirty="0">
                <a:solidFill>
                  <a:srgbClr val="00B050"/>
                </a:solidFill>
              </a:rPr>
              <a:t> of </a:t>
            </a:r>
            <a:r>
              <a:rPr lang="es-ES" b="1" dirty="0" err="1">
                <a:solidFill>
                  <a:srgbClr val="00B050"/>
                </a:solidFill>
              </a:rPr>
              <a:t>the</a:t>
            </a:r>
            <a:r>
              <a:rPr lang="es-ES" b="1" dirty="0">
                <a:solidFill>
                  <a:srgbClr val="00B050"/>
                </a:solidFill>
              </a:rPr>
              <a:t> </a:t>
            </a:r>
            <a:r>
              <a:rPr lang="es-ES" b="1" dirty="0" err="1">
                <a:solidFill>
                  <a:srgbClr val="00B050"/>
                </a:solidFill>
              </a:rPr>
              <a:t>images</a:t>
            </a:r>
            <a:r>
              <a:rPr lang="es-ES" b="1" dirty="0">
                <a:solidFill>
                  <a:srgbClr val="00B050"/>
                </a:solidFill>
              </a:rPr>
              <a:t> </a:t>
            </a:r>
            <a:r>
              <a:rPr lang="es-ES" b="1" dirty="0" err="1">
                <a:solidFill>
                  <a:srgbClr val="00B050"/>
                </a:solidFill>
              </a:rPr>
              <a:t>that</a:t>
            </a:r>
            <a:r>
              <a:rPr lang="es-ES" b="1" dirty="0">
                <a:solidFill>
                  <a:srgbClr val="00B050"/>
                </a:solidFill>
              </a:rPr>
              <a:t> </a:t>
            </a:r>
            <a:r>
              <a:rPr lang="es-ES" b="1" dirty="0" err="1">
                <a:solidFill>
                  <a:srgbClr val="00B050"/>
                </a:solidFill>
              </a:rPr>
              <a:t>you</a:t>
            </a:r>
            <a:r>
              <a:rPr lang="es-ES" altLang="es-ES" b="1" dirty="0" err="1">
                <a:solidFill>
                  <a:srgbClr val="00B050"/>
                </a:solidFill>
              </a:rPr>
              <a:t>’</a:t>
            </a:r>
            <a:r>
              <a:rPr lang="es-ES" b="1" dirty="0" err="1">
                <a:solidFill>
                  <a:srgbClr val="00B050"/>
                </a:solidFill>
              </a:rPr>
              <a:t>ll</a:t>
            </a:r>
            <a:r>
              <a:rPr lang="es-ES" b="1" dirty="0">
                <a:solidFill>
                  <a:srgbClr val="00B050"/>
                </a:solidFill>
              </a:rPr>
              <a:t> </a:t>
            </a:r>
            <a:r>
              <a:rPr lang="es-ES" b="1" dirty="0" err="1">
                <a:solidFill>
                  <a:srgbClr val="00B050"/>
                </a:solidFill>
              </a:rPr>
              <a:t>see</a:t>
            </a:r>
            <a:r>
              <a:rPr lang="es-ES" b="1" dirty="0">
                <a:solidFill>
                  <a:srgbClr val="00B050"/>
                </a:solidFill>
              </a:rPr>
              <a:t> </a:t>
            </a:r>
            <a:r>
              <a:rPr lang="es-ES" b="1" dirty="0" err="1" smtClean="0">
                <a:solidFill>
                  <a:srgbClr val="00B050"/>
                </a:solidFill>
              </a:rPr>
              <a:t>here</a:t>
            </a:r>
            <a:r>
              <a:rPr lang="es-ES" b="1" dirty="0" smtClean="0">
                <a:solidFill>
                  <a:srgbClr val="00B050"/>
                </a:solidFill>
              </a:rPr>
              <a:t>…</a:t>
            </a:r>
            <a:endParaRPr lang="es-ES" b="1" dirty="0">
              <a:solidFill>
                <a:srgbClr val="00B050"/>
              </a:solidFill>
            </a:endParaRPr>
          </a:p>
        </p:txBody>
      </p:sp>
      <p:pic>
        <p:nvPicPr>
          <p:cNvPr id="4" name="Imagen 3" descr="rbrs_0019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2005013"/>
            <a:ext cx="3151188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lamada rectangular redondeada 4"/>
          <p:cNvSpPr/>
          <p:nvPr/>
        </p:nvSpPr>
        <p:spPr>
          <a:xfrm>
            <a:off x="2563813" y="2214563"/>
            <a:ext cx="1344612" cy="612775"/>
          </a:xfrm>
          <a:prstGeom prst="wedgeRoundRectCallout">
            <a:avLst>
              <a:gd name="adj1" fmla="val -66812"/>
              <a:gd name="adj2" fmla="val 6889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>
                <a:solidFill>
                  <a:schemeClr val="tx1"/>
                </a:solidFill>
              </a:rPr>
              <a:t>Are </a:t>
            </a:r>
            <a:r>
              <a:rPr lang="es-ES" sz="1600" dirty="0" err="1">
                <a:solidFill>
                  <a:schemeClr val="tx1"/>
                </a:solidFill>
              </a:rPr>
              <a:t>you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ready</a:t>
            </a:r>
            <a:r>
              <a:rPr lang="es-ES" sz="1600" dirty="0">
                <a:solidFill>
                  <a:schemeClr val="tx1"/>
                </a:solidFill>
              </a:rPr>
              <a:t>??</a:t>
            </a:r>
          </a:p>
        </p:txBody>
      </p:sp>
      <p:pic>
        <p:nvPicPr>
          <p:cNvPr id="5122" name="Picture 2" descr="http://practicopedia.lainformacion.com/files/Pattinson-bohem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2004" y="1556792"/>
            <a:ext cx="4743385" cy="34149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  <p:sndAc>
      <p:stSnd>
        <p:snd r:embed="rId2" name="Cámara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1.nosotras.com/2007/05/madhoro18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76672"/>
            <a:ext cx="4550506" cy="2520280"/>
          </a:xfrm>
          <a:prstGeom prst="rect">
            <a:avLst/>
          </a:prstGeom>
          <a:noFill/>
        </p:spPr>
      </p:pic>
      <p:pic>
        <p:nvPicPr>
          <p:cNvPr id="4100" name="Picture 4" descr="http://sonpareja.com/wp-content/2010/03/george_cloon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109062"/>
            <a:ext cx="4248472" cy="33633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  <p:sndAc>
      <p:stSnd>
        <p:snd r:embed="rId2" name="Cámara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2.bp.blogspot.com/_Ty3JrulNT-M/TDBG_ieppeI/AAAAAAAADiw/y4S4qTUC48Y/s1600/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836712"/>
            <a:ext cx="3085860" cy="4824536"/>
          </a:xfrm>
          <a:prstGeom prst="rect">
            <a:avLst/>
          </a:prstGeom>
          <a:noFill/>
        </p:spPr>
      </p:pic>
      <p:pic>
        <p:nvPicPr>
          <p:cNvPr id="3078" name="Picture 6" descr="http://lookandfashion-static.hola.com/pazsolisfashionandlife/files/2013/03/look-fashion-hola-clive-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196752"/>
            <a:ext cx="3019425" cy="39909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  <p:sndAc>
      <p:stSnd>
        <p:snd r:embed="rId2" name="Cámara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dl.ziza.es/upload/image/012013/16/mila_kunis/Mila_sufre_ano_Lakers%20%281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908719"/>
            <a:ext cx="3672408" cy="4979739"/>
          </a:xfrm>
          <a:prstGeom prst="rect">
            <a:avLst/>
          </a:prstGeom>
          <a:noFill/>
        </p:spPr>
      </p:pic>
      <p:pic>
        <p:nvPicPr>
          <p:cNvPr id="29698" name="Picture 2" descr="http://www.bekiamoda.com/images/galeria/23000/23193_mario-casas-camisa-negra-vaquer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836712"/>
            <a:ext cx="3308414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13" cy="168275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s-ES" sz="4800" dirty="0" err="1" smtClean="0">
                <a:solidFill>
                  <a:srgbClr val="FFC000"/>
                </a:solidFill>
              </a:rPr>
              <a:t>The</a:t>
            </a:r>
            <a:r>
              <a:rPr lang="es-ES" sz="4800" dirty="0" smtClean="0">
                <a:solidFill>
                  <a:srgbClr val="FFC000"/>
                </a:solidFill>
              </a:rPr>
              <a:t> </a:t>
            </a:r>
            <a:r>
              <a:rPr lang="es-ES" sz="4800" dirty="0" err="1" smtClean="0">
                <a:solidFill>
                  <a:srgbClr val="FFC000"/>
                </a:solidFill>
              </a:rPr>
              <a:t>End</a:t>
            </a:r>
            <a:endParaRPr lang="es-ES" sz="4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2" name="Cámara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Follow</a:t>
            </a:r>
            <a:r>
              <a:rPr lang="es-ES" dirty="0" smtClean="0"/>
              <a:t>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order</a:t>
            </a:r>
            <a:r>
              <a:rPr lang="es-ES" dirty="0" smtClean="0"/>
              <a:t>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844824"/>
            <a:ext cx="7467600" cy="4133056"/>
          </a:xfrm>
          <a:solidFill>
            <a:srgbClr val="FFE3B9"/>
          </a:solidFill>
          <a:ln>
            <a:solidFill>
              <a:srgbClr val="FFC000"/>
            </a:solidFill>
          </a:ln>
        </p:spPr>
        <p:txBody>
          <a:bodyPr/>
          <a:lstStyle/>
          <a:p>
            <a:r>
              <a:rPr lang="es-ES" dirty="0" smtClean="0"/>
              <a:t>1. HEIGHT </a:t>
            </a:r>
            <a:r>
              <a:rPr lang="es-ES" sz="2000" dirty="0" smtClean="0"/>
              <a:t>(short / </a:t>
            </a:r>
            <a:r>
              <a:rPr lang="es-ES" sz="2000" dirty="0" err="1" smtClean="0"/>
              <a:t>tall</a:t>
            </a:r>
            <a:r>
              <a:rPr lang="es-ES" sz="2000" dirty="0" smtClean="0"/>
              <a:t> …)</a:t>
            </a:r>
          </a:p>
          <a:p>
            <a:r>
              <a:rPr lang="es-ES" dirty="0" smtClean="0"/>
              <a:t>2. BUILD </a:t>
            </a:r>
            <a:r>
              <a:rPr lang="es-ES" sz="2000" dirty="0" smtClean="0"/>
              <a:t>(</a:t>
            </a:r>
            <a:r>
              <a:rPr lang="es-ES" sz="2000" dirty="0" err="1" smtClean="0"/>
              <a:t>overweight</a:t>
            </a:r>
            <a:r>
              <a:rPr lang="es-ES" sz="2000" dirty="0" smtClean="0"/>
              <a:t> / </a:t>
            </a:r>
            <a:r>
              <a:rPr lang="es-ES" sz="2000" dirty="0" err="1" smtClean="0"/>
              <a:t>fat</a:t>
            </a:r>
            <a:r>
              <a:rPr lang="es-ES" sz="2000" dirty="0" smtClean="0"/>
              <a:t> / </a:t>
            </a:r>
            <a:r>
              <a:rPr lang="es-ES" sz="2000" dirty="0" err="1" smtClean="0"/>
              <a:t>slim</a:t>
            </a:r>
            <a:r>
              <a:rPr lang="es-ES" sz="2000" dirty="0" smtClean="0"/>
              <a:t> / </a:t>
            </a:r>
            <a:r>
              <a:rPr lang="es-ES" sz="2000" dirty="0" err="1" smtClean="0"/>
              <a:t>thin</a:t>
            </a:r>
            <a:r>
              <a:rPr lang="es-ES" sz="2000" dirty="0" smtClean="0"/>
              <a:t> …)</a:t>
            </a:r>
          </a:p>
          <a:p>
            <a:r>
              <a:rPr lang="es-ES" dirty="0" smtClean="0"/>
              <a:t>3. AGE </a:t>
            </a:r>
            <a:r>
              <a:rPr lang="es-ES" sz="2000" dirty="0" smtClean="0"/>
              <a:t>(</a:t>
            </a:r>
            <a:r>
              <a:rPr lang="es-ES" sz="2000" dirty="0" err="1" smtClean="0"/>
              <a:t>young</a:t>
            </a:r>
            <a:r>
              <a:rPr lang="es-ES" sz="2000" dirty="0" smtClean="0"/>
              <a:t> / </a:t>
            </a:r>
            <a:r>
              <a:rPr lang="es-ES" sz="2000" dirty="0" err="1" smtClean="0"/>
              <a:t>middle-age</a:t>
            </a:r>
            <a:r>
              <a:rPr lang="es-ES" sz="2000" dirty="0" smtClean="0"/>
              <a:t> / </a:t>
            </a:r>
            <a:r>
              <a:rPr lang="es-ES" sz="2000" dirty="0" err="1" smtClean="0"/>
              <a:t>old</a:t>
            </a:r>
            <a:r>
              <a:rPr lang="es-ES" sz="2000" dirty="0" smtClean="0"/>
              <a:t> …)</a:t>
            </a:r>
          </a:p>
          <a:p>
            <a:r>
              <a:rPr lang="es-ES" dirty="0" smtClean="0"/>
              <a:t>4. HAIR: </a:t>
            </a:r>
            <a:r>
              <a:rPr lang="es-ES" dirty="0" err="1" smtClean="0"/>
              <a:t>lenght</a:t>
            </a:r>
            <a:r>
              <a:rPr lang="es-ES" dirty="0" smtClean="0"/>
              <a:t> + </a:t>
            </a:r>
            <a:r>
              <a:rPr lang="es-ES" dirty="0" err="1" smtClean="0"/>
              <a:t>style</a:t>
            </a:r>
            <a:r>
              <a:rPr lang="es-ES" dirty="0" smtClean="0"/>
              <a:t> + </a:t>
            </a:r>
            <a:r>
              <a:rPr lang="es-ES" dirty="0" err="1" smtClean="0"/>
              <a:t>colour</a:t>
            </a:r>
            <a:r>
              <a:rPr lang="es-ES" dirty="0" smtClean="0"/>
              <a:t> </a:t>
            </a:r>
            <a:r>
              <a:rPr lang="es-ES" sz="1800" dirty="0" smtClean="0"/>
              <a:t>(</a:t>
            </a:r>
            <a:r>
              <a:rPr lang="es-ES" sz="1800" dirty="0" err="1" smtClean="0"/>
              <a:t>eg</a:t>
            </a:r>
            <a:r>
              <a:rPr lang="es-ES" sz="1800" dirty="0" smtClean="0"/>
              <a:t>. short </a:t>
            </a:r>
            <a:r>
              <a:rPr lang="es-ES" sz="1800" dirty="0" err="1" smtClean="0"/>
              <a:t>curly</a:t>
            </a:r>
            <a:r>
              <a:rPr lang="es-ES" sz="1800" dirty="0" smtClean="0"/>
              <a:t> </a:t>
            </a:r>
            <a:r>
              <a:rPr lang="es-ES" sz="1800" dirty="0" err="1" smtClean="0"/>
              <a:t>dark</a:t>
            </a:r>
            <a:r>
              <a:rPr lang="es-ES" sz="1800" dirty="0" smtClean="0"/>
              <a:t>) </a:t>
            </a:r>
          </a:p>
          <a:p>
            <a:r>
              <a:rPr lang="es-ES" dirty="0" smtClean="0"/>
              <a:t>5. FACE </a:t>
            </a:r>
            <a:r>
              <a:rPr lang="es-ES" sz="2000" dirty="0" smtClean="0"/>
              <a:t>(round / oval / </a:t>
            </a:r>
            <a:r>
              <a:rPr lang="es-ES" sz="2000" dirty="0" err="1" smtClean="0"/>
              <a:t>square</a:t>
            </a:r>
            <a:r>
              <a:rPr lang="es-ES" sz="2000" dirty="0" smtClean="0"/>
              <a:t> …)</a:t>
            </a:r>
          </a:p>
          <a:p>
            <a:r>
              <a:rPr lang="es-ES" dirty="0" smtClean="0"/>
              <a:t>6. COMPLEXION </a:t>
            </a:r>
            <a:r>
              <a:rPr lang="es-ES" sz="2000" dirty="0" smtClean="0"/>
              <a:t>(</a:t>
            </a:r>
            <a:r>
              <a:rPr lang="es-ES" sz="2000" dirty="0" err="1" smtClean="0"/>
              <a:t>sun</a:t>
            </a:r>
            <a:r>
              <a:rPr lang="es-ES" sz="2000" dirty="0" smtClean="0"/>
              <a:t> </a:t>
            </a:r>
            <a:r>
              <a:rPr lang="es-ES" sz="2000" dirty="0" err="1" smtClean="0"/>
              <a:t>tunned</a:t>
            </a:r>
            <a:r>
              <a:rPr lang="es-ES" sz="2000" dirty="0" smtClean="0"/>
              <a:t> / pale …)</a:t>
            </a:r>
          </a:p>
          <a:p>
            <a:r>
              <a:rPr lang="es-ES" dirty="0" smtClean="0"/>
              <a:t>7. EYES: </a:t>
            </a:r>
            <a:r>
              <a:rPr lang="es-ES" dirty="0" err="1" smtClean="0"/>
              <a:t>size</a:t>
            </a:r>
            <a:r>
              <a:rPr lang="es-ES" dirty="0" smtClean="0"/>
              <a:t> + </a:t>
            </a:r>
            <a:r>
              <a:rPr lang="es-ES" dirty="0" err="1" smtClean="0"/>
              <a:t>shape</a:t>
            </a:r>
            <a:r>
              <a:rPr lang="es-ES" dirty="0" smtClean="0"/>
              <a:t> + </a:t>
            </a:r>
            <a:r>
              <a:rPr lang="es-ES" dirty="0" err="1" smtClean="0"/>
              <a:t>colour</a:t>
            </a:r>
            <a:r>
              <a:rPr lang="es-ES" dirty="0" smtClean="0"/>
              <a:t> </a:t>
            </a:r>
            <a:r>
              <a:rPr lang="es-ES" sz="1800" dirty="0" smtClean="0"/>
              <a:t>(</a:t>
            </a:r>
            <a:r>
              <a:rPr lang="es-ES" sz="1800" dirty="0" err="1" smtClean="0"/>
              <a:t>e.g.</a:t>
            </a:r>
            <a:r>
              <a:rPr lang="es-ES" sz="1800" dirty="0" smtClean="0"/>
              <a:t> </a:t>
            </a:r>
            <a:r>
              <a:rPr lang="es-ES" sz="1800" dirty="0" err="1" smtClean="0"/>
              <a:t>small</a:t>
            </a:r>
            <a:r>
              <a:rPr lang="es-ES" sz="1800" dirty="0" smtClean="0"/>
              <a:t> round </a:t>
            </a:r>
            <a:r>
              <a:rPr lang="es-ES" sz="1800" dirty="0" err="1" smtClean="0"/>
              <a:t>blue</a:t>
            </a:r>
            <a:r>
              <a:rPr lang="es-ES" sz="1800" dirty="0" smtClean="0"/>
              <a:t>)</a:t>
            </a:r>
          </a:p>
          <a:p>
            <a:r>
              <a:rPr lang="es-ES" dirty="0" smtClean="0"/>
              <a:t>8. EXTRA FEATURES </a:t>
            </a:r>
            <a:r>
              <a:rPr lang="es-ES" sz="2000" dirty="0" smtClean="0"/>
              <a:t>(</a:t>
            </a:r>
            <a:r>
              <a:rPr lang="es-ES" sz="2000" dirty="0" err="1" smtClean="0"/>
              <a:t>beard</a:t>
            </a:r>
            <a:r>
              <a:rPr lang="es-ES" sz="2000" dirty="0" smtClean="0"/>
              <a:t> / tato / </a:t>
            </a:r>
            <a:r>
              <a:rPr lang="es-ES" sz="2000" dirty="0" err="1" smtClean="0"/>
              <a:t>moustache</a:t>
            </a:r>
            <a:r>
              <a:rPr lang="es-ES" sz="2000" dirty="0" smtClean="0"/>
              <a:t> …)</a:t>
            </a:r>
          </a:p>
          <a:p>
            <a:r>
              <a:rPr lang="es-ES" dirty="0" smtClean="0"/>
              <a:t>9. CLOTHES </a:t>
            </a:r>
            <a:r>
              <a:rPr lang="es-ES" sz="2000" dirty="0" smtClean="0"/>
              <a:t>(casual / </a:t>
            </a:r>
            <a:r>
              <a:rPr lang="es-ES" sz="2000" dirty="0" err="1" smtClean="0"/>
              <a:t>smart</a:t>
            </a:r>
            <a:r>
              <a:rPr lang="es-ES" sz="2000" dirty="0" smtClean="0"/>
              <a:t> / </a:t>
            </a:r>
            <a:r>
              <a:rPr lang="es-ES" sz="2000" dirty="0" err="1" smtClean="0"/>
              <a:t>neat</a:t>
            </a:r>
            <a:r>
              <a:rPr lang="es-ES" sz="2000" dirty="0" smtClean="0"/>
              <a:t> …)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es-ES" dirty="0" smtClean="0"/>
              <a:t>1. HEIGHT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pPr algn="ctr"/>
            <a:r>
              <a:rPr lang="es-ES" b="1" dirty="0" err="1" smtClean="0">
                <a:solidFill>
                  <a:srgbClr val="FF9900"/>
                </a:solidFill>
              </a:rPr>
              <a:t>tall</a:t>
            </a:r>
            <a:r>
              <a:rPr lang="es-ES" b="1" dirty="0" smtClean="0">
                <a:solidFill>
                  <a:srgbClr val="FF9900"/>
                </a:solidFill>
              </a:rPr>
              <a:t> </a:t>
            </a:r>
            <a:r>
              <a:rPr lang="es-ES" dirty="0" smtClean="0">
                <a:solidFill>
                  <a:srgbClr val="FF9900"/>
                </a:solidFill>
              </a:rPr>
              <a:t>(</a:t>
            </a:r>
            <a:r>
              <a:rPr lang="es-ES" dirty="0" err="1" smtClean="0">
                <a:solidFill>
                  <a:srgbClr val="FF9900"/>
                </a:solidFill>
              </a:rPr>
              <a:t>very</a:t>
            </a:r>
            <a:r>
              <a:rPr lang="es-ES" dirty="0" smtClean="0">
                <a:solidFill>
                  <a:srgbClr val="FF9900"/>
                </a:solidFill>
              </a:rPr>
              <a:t> </a:t>
            </a:r>
            <a:r>
              <a:rPr lang="es-ES" dirty="0" err="1" smtClean="0">
                <a:solidFill>
                  <a:srgbClr val="FF9900"/>
                </a:solidFill>
              </a:rPr>
              <a:t>tall</a:t>
            </a:r>
            <a:r>
              <a:rPr lang="es-ES" dirty="0" smtClean="0">
                <a:solidFill>
                  <a:srgbClr val="FF9900"/>
                </a:solidFill>
              </a:rPr>
              <a:t> / quite </a:t>
            </a:r>
            <a:r>
              <a:rPr lang="es-ES" dirty="0" err="1" smtClean="0">
                <a:solidFill>
                  <a:srgbClr val="FF9900"/>
                </a:solidFill>
              </a:rPr>
              <a:t>tall</a:t>
            </a:r>
            <a:r>
              <a:rPr lang="es-ES" dirty="0" smtClean="0">
                <a:solidFill>
                  <a:srgbClr val="FF9900"/>
                </a:solidFill>
              </a:rPr>
              <a:t> / </a:t>
            </a:r>
            <a:r>
              <a:rPr lang="es-ES" dirty="0" err="1" smtClean="0">
                <a:solidFill>
                  <a:srgbClr val="FF9900"/>
                </a:solidFill>
              </a:rPr>
              <a:t>not</a:t>
            </a:r>
            <a:r>
              <a:rPr lang="es-ES" dirty="0" smtClean="0">
                <a:solidFill>
                  <a:srgbClr val="FF9900"/>
                </a:solidFill>
              </a:rPr>
              <a:t> </a:t>
            </a:r>
            <a:r>
              <a:rPr lang="es-ES" dirty="0" err="1" smtClean="0">
                <a:solidFill>
                  <a:srgbClr val="FF9900"/>
                </a:solidFill>
              </a:rPr>
              <a:t>very</a:t>
            </a:r>
            <a:r>
              <a:rPr lang="es-ES" dirty="0" smtClean="0">
                <a:solidFill>
                  <a:srgbClr val="FF9900"/>
                </a:solidFill>
              </a:rPr>
              <a:t> </a:t>
            </a:r>
            <a:r>
              <a:rPr lang="es-ES" dirty="0" err="1" smtClean="0">
                <a:solidFill>
                  <a:srgbClr val="FF9900"/>
                </a:solidFill>
              </a:rPr>
              <a:t>tall</a:t>
            </a:r>
            <a:r>
              <a:rPr lang="es-ES" dirty="0" smtClean="0">
                <a:solidFill>
                  <a:srgbClr val="FF9900"/>
                </a:solidFill>
              </a:rPr>
              <a:t>)</a:t>
            </a:r>
          </a:p>
          <a:p>
            <a:pPr algn="ctr"/>
            <a:r>
              <a:rPr lang="es-ES" b="1" dirty="0" err="1" smtClean="0">
                <a:solidFill>
                  <a:srgbClr val="FF9900"/>
                </a:solidFill>
              </a:rPr>
              <a:t>average</a:t>
            </a:r>
            <a:r>
              <a:rPr lang="es-ES" b="1" dirty="0" smtClean="0">
                <a:solidFill>
                  <a:srgbClr val="FF9900"/>
                </a:solidFill>
              </a:rPr>
              <a:t> </a:t>
            </a:r>
            <a:r>
              <a:rPr lang="es-ES" b="1" dirty="0" err="1" smtClean="0">
                <a:solidFill>
                  <a:srgbClr val="FF9900"/>
                </a:solidFill>
              </a:rPr>
              <a:t>height</a:t>
            </a:r>
            <a:endParaRPr lang="es-ES" b="1" dirty="0" smtClean="0">
              <a:solidFill>
                <a:srgbClr val="FF9900"/>
              </a:solidFill>
            </a:endParaRPr>
          </a:p>
          <a:p>
            <a:pPr algn="ctr"/>
            <a:r>
              <a:rPr lang="es-ES" b="1" dirty="0" smtClean="0">
                <a:solidFill>
                  <a:srgbClr val="FF9900"/>
                </a:solidFill>
              </a:rPr>
              <a:t>short </a:t>
            </a:r>
            <a:r>
              <a:rPr lang="es-ES" dirty="0" smtClean="0">
                <a:solidFill>
                  <a:srgbClr val="FF9900"/>
                </a:solidFill>
              </a:rPr>
              <a:t>(</a:t>
            </a:r>
            <a:r>
              <a:rPr lang="es-ES" dirty="0" err="1" smtClean="0">
                <a:solidFill>
                  <a:srgbClr val="FF9900"/>
                </a:solidFill>
              </a:rPr>
              <a:t>very</a:t>
            </a:r>
            <a:r>
              <a:rPr lang="es-ES" dirty="0" smtClean="0">
                <a:solidFill>
                  <a:srgbClr val="FF9900"/>
                </a:solidFill>
              </a:rPr>
              <a:t> short / quite short / </a:t>
            </a:r>
            <a:r>
              <a:rPr lang="es-ES" dirty="0" err="1" smtClean="0">
                <a:solidFill>
                  <a:srgbClr val="FF9900"/>
                </a:solidFill>
              </a:rPr>
              <a:t>not</a:t>
            </a:r>
            <a:r>
              <a:rPr lang="es-ES" dirty="0" smtClean="0">
                <a:solidFill>
                  <a:srgbClr val="FF9900"/>
                </a:solidFill>
              </a:rPr>
              <a:t> </a:t>
            </a:r>
            <a:r>
              <a:rPr lang="es-ES" dirty="0" err="1" smtClean="0">
                <a:solidFill>
                  <a:srgbClr val="FF9900"/>
                </a:solidFill>
              </a:rPr>
              <a:t>very</a:t>
            </a:r>
            <a:r>
              <a:rPr lang="es-ES" dirty="0" smtClean="0">
                <a:solidFill>
                  <a:srgbClr val="FF9900"/>
                </a:solidFill>
              </a:rPr>
              <a:t> short)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He </a:t>
            </a:r>
            <a:r>
              <a:rPr lang="es-ES" b="1" dirty="0" err="1" smtClean="0"/>
              <a:t>is</a:t>
            </a:r>
            <a:r>
              <a:rPr lang="es-ES" dirty="0" smtClean="0"/>
              <a:t> </a:t>
            </a:r>
            <a:r>
              <a:rPr lang="es-ES" u="sng" dirty="0" err="1" smtClean="0"/>
              <a:t>very</a:t>
            </a:r>
            <a:r>
              <a:rPr lang="es-ES" u="sng" dirty="0" smtClean="0"/>
              <a:t> </a:t>
            </a:r>
            <a:r>
              <a:rPr lang="es-ES" u="sng" dirty="0" err="1" smtClean="0"/>
              <a:t>tall</a:t>
            </a:r>
            <a:r>
              <a:rPr lang="es-ES" dirty="0" smtClean="0"/>
              <a:t>.</a:t>
            </a:r>
          </a:p>
          <a:p>
            <a:pPr algn="ctr"/>
            <a:r>
              <a:rPr lang="es-ES" dirty="0" smtClean="0"/>
              <a:t>He </a:t>
            </a:r>
            <a:r>
              <a:rPr lang="es-ES" b="1" dirty="0" err="1" smtClean="0"/>
              <a:t>is</a:t>
            </a:r>
            <a:r>
              <a:rPr lang="es-ES" dirty="0" smtClean="0"/>
              <a:t> </a:t>
            </a:r>
            <a:r>
              <a:rPr lang="es-ES" u="sng" dirty="0" smtClean="0"/>
              <a:t>quite </a:t>
            </a:r>
            <a:r>
              <a:rPr lang="es-ES" u="sng" dirty="0" err="1" smtClean="0"/>
              <a:t>tall</a:t>
            </a:r>
            <a:r>
              <a:rPr lang="es-ES" dirty="0" smtClean="0"/>
              <a:t>.</a:t>
            </a:r>
          </a:p>
          <a:p>
            <a:pPr algn="r"/>
            <a:r>
              <a:rPr lang="es-ES" dirty="0" smtClean="0"/>
              <a:t>He </a:t>
            </a:r>
            <a:r>
              <a:rPr lang="es-ES" b="1" dirty="0" err="1" smtClean="0"/>
              <a:t>is</a:t>
            </a:r>
            <a:r>
              <a:rPr lang="es-ES" dirty="0" smtClean="0"/>
              <a:t> </a:t>
            </a:r>
            <a:r>
              <a:rPr lang="es-ES" u="sng" dirty="0" err="1" smtClean="0"/>
              <a:t>not</a:t>
            </a:r>
            <a:r>
              <a:rPr lang="es-ES" u="sng" dirty="0" smtClean="0"/>
              <a:t> </a:t>
            </a:r>
            <a:r>
              <a:rPr lang="es-ES" u="sng" dirty="0" err="1" smtClean="0"/>
              <a:t>very</a:t>
            </a:r>
            <a:r>
              <a:rPr lang="es-ES" u="sng" dirty="0" smtClean="0"/>
              <a:t> </a:t>
            </a:r>
            <a:r>
              <a:rPr lang="es-ES" u="sng" dirty="0" err="1" smtClean="0"/>
              <a:t>tall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pic>
        <p:nvPicPr>
          <p:cNvPr id="4" name="3 Marcador de contenido" descr="very t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636912"/>
            <a:ext cx="1728192" cy="2349735"/>
          </a:xfrm>
          <a:prstGeom prst="rect">
            <a:avLst/>
          </a:prstGeom>
        </p:spPr>
      </p:pic>
      <p:pic>
        <p:nvPicPr>
          <p:cNvPr id="5" name="5 Marcador de contenido" descr="not very t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573016"/>
            <a:ext cx="1611976" cy="2252737"/>
          </a:xfrm>
          <a:prstGeom prst="rect">
            <a:avLst/>
          </a:prstGeom>
        </p:spPr>
      </p:pic>
      <p:pic>
        <p:nvPicPr>
          <p:cNvPr id="6" name="7 Marcador de contenido" descr="quite t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996952"/>
            <a:ext cx="2304256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3 Marcador de contenido" descr="sli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4293096"/>
            <a:ext cx="1634006" cy="223224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es-ES" dirty="0" smtClean="0"/>
              <a:t>2. </a:t>
            </a:r>
            <a:r>
              <a:rPr lang="es-ES" b="1" dirty="0" smtClean="0"/>
              <a:t>BUILD</a:t>
            </a:r>
            <a:endParaRPr lang="es-ES" b="1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4392488"/>
          </a:xfrm>
          <a:noFill/>
        </p:spPr>
        <p:txBody>
          <a:bodyPr/>
          <a:lstStyle/>
          <a:p>
            <a:pPr algn="ctr"/>
            <a:r>
              <a:rPr lang="es-ES" b="1" dirty="0" err="1" smtClean="0">
                <a:solidFill>
                  <a:srgbClr val="FF9900"/>
                </a:solidFill>
              </a:rPr>
              <a:t>overweight</a:t>
            </a:r>
            <a:r>
              <a:rPr lang="es-ES" b="1" dirty="0" smtClean="0">
                <a:solidFill>
                  <a:srgbClr val="FF9900"/>
                </a:solidFill>
              </a:rPr>
              <a:t> / </a:t>
            </a:r>
            <a:r>
              <a:rPr lang="es-ES" b="1" dirty="0" err="1" smtClean="0">
                <a:solidFill>
                  <a:srgbClr val="FF9900"/>
                </a:solidFill>
              </a:rPr>
              <a:t>fat</a:t>
            </a:r>
            <a:r>
              <a:rPr lang="es-ES" b="1" dirty="0" smtClean="0">
                <a:solidFill>
                  <a:srgbClr val="FF9900"/>
                </a:solidFill>
              </a:rPr>
              <a:t> / </a:t>
            </a:r>
            <a:r>
              <a:rPr lang="es-ES" b="1" dirty="0" err="1" smtClean="0">
                <a:solidFill>
                  <a:srgbClr val="FF9900"/>
                </a:solidFill>
              </a:rPr>
              <a:t>chubby</a:t>
            </a:r>
            <a:endParaRPr lang="es-ES" b="1" dirty="0" smtClean="0">
              <a:solidFill>
                <a:srgbClr val="FF9900"/>
              </a:solidFill>
            </a:endParaRPr>
          </a:p>
          <a:p>
            <a:pPr algn="ctr"/>
            <a:r>
              <a:rPr lang="es-ES" b="1" dirty="0" err="1" smtClean="0">
                <a:solidFill>
                  <a:srgbClr val="FF9900"/>
                </a:solidFill>
              </a:rPr>
              <a:t>well</a:t>
            </a:r>
            <a:r>
              <a:rPr lang="es-ES" b="1" dirty="0" smtClean="0">
                <a:solidFill>
                  <a:srgbClr val="FF9900"/>
                </a:solidFill>
              </a:rPr>
              <a:t> </a:t>
            </a:r>
            <a:r>
              <a:rPr lang="es-ES" b="1" dirty="0" err="1" smtClean="0">
                <a:solidFill>
                  <a:srgbClr val="FF9900"/>
                </a:solidFill>
              </a:rPr>
              <a:t>built</a:t>
            </a:r>
            <a:endParaRPr lang="es-ES" b="1" dirty="0" smtClean="0">
              <a:solidFill>
                <a:srgbClr val="FF9900"/>
              </a:solidFill>
            </a:endParaRPr>
          </a:p>
          <a:p>
            <a:pPr algn="ctr"/>
            <a:r>
              <a:rPr lang="es-ES" b="1" dirty="0" err="1" smtClean="0">
                <a:solidFill>
                  <a:srgbClr val="FF9900"/>
                </a:solidFill>
              </a:rPr>
              <a:t>skinny</a:t>
            </a:r>
            <a:r>
              <a:rPr lang="es-ES" b="1" dirty="0" smtClean="0">
                <a:solidFill>
                  <a:srgbClr val="FF9900"/>
                </a:solidFill>
              </a:rPr>
              <a:t> / </a:t>
            </a:r>
            <a:r>
              <a:rPr lang="es-ES" b="1" dirty="0" err="1" smtClean="0">
                <a:solidFill>
                  <a:srgbClr val="FF9900"/>
                </a:solidFill>
              </a:rPr>
              <a:t>thin</a:t>
            </a:r>
            <a:r>
              <a:rPr lang="es-ES" b="1" dirty="0" smtClean="0">
                <a:solidFill>
                  <a:srgbClr val="FF9900"/>
                </a:solidFill>
              </a:rPr>
              <a:t> / </a:t>
            </a:r>
            <a:r>
              <a:rPr lang="es-ES" b="1" dirty="0" err="1" smtClean="0">
                <a:solidFill>
                  <a:srgbClr val="FF9900"/>
                </a:solidFill>
              </a:rPr>
              <a:t>slim</a:t>
            </a:r>
            <a:r>
              <a:rPr lang="es-ES" b="1" dirty="0" smtClean="0">
                <a:solidFill>
                  <a:srgbClr val="FF9900"/>
                </a:solidFill>
              </a:rPr>
              <a:t> / </a:t>
            </a:r>
            <a:r>
              <a:rPr lang="es-ES" b="1" dirty="0" err="1" smtClean="0">
                <a:solidFill>
                  <a:srgbClr val="FF9900"/>
                </a:solidFill>
              </a:rPr>
              <a:t>fit</a:t>
            </a:r>
            <a:endParaRPr lang="es-ES" b="1" dirty="0" smtClean="0">
              <a:solidFill>
                <a:srgbClr val="FF9900"/>
              </a:solidFill>
            </a:endParaRPr>
          </a:p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10" name="CuadroTexto 4"/>
          <p:cNvSpPr txBox="1">
            <a:spLocks noChangeArrowheads="1"/>
          </p:cNvSpPr>
          <p:nvPr/>
        </p:nvSpPr>
        <p:spPr bwMode="auto">
          <a:xfrm>
            <a:off x="5148064" y="2996952"/>
            <a:ext cx="3235181" cy="3108543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800" dirty="0" err="1" smtClean="0">
                <a:latin typeface="Century Schoolbook" pitchFamily="18" charset="0"/>
              </a:rPr>
              <a:t>She</a:t>
            </a:r>
            <a:r>
              <a:rPr lang="es-ES" sz="2800" dirty="0" smtClean="0">
                <a:latin typeface="Century Schoolbook" pitchFamily="18" charset="0"/>
              </a:rPr>
              <a:t> </a:t>
            </a:r>
            <a:r>
              <a:rPr lang="es-ES" sz="2800" b="1" dirty="0" err="1" smtClean="0">
                <a:latin typeface="Century Schoolbook" pitchFamily="18" charset="0"/>
              </a:rPr>
              <a:t>is</a:t>
            </a:r>
            <a:r>
              <a:rPr lang="es-ES" sz="2800" b="1" dirty="0" smtClean="0">
                <a:latin typeface="Century Schoolbook" pitchFamily="18" charset="0"/>
              </a:rPr>
              <a:t> </a:t>
            </a:r>
          </a:p>
          <a:p>
            <a:r>
              <a:rPr lang="es-ES" sz="2000" dirty="0" smtClean="0">
                <a:latin typeface="Century Schoolbook" pitchFamily="18" charset="0"/>
              </a:rPr>
              <a:t>(</a:t>
            </a:r>
            <a:r>
              <a:rPr lang="es-ES" sz="2000" dirty="0" err="1" smtClean="0">
                <a:latin typeface="Century Schoolbook" pitchFamily="18" charset="0"/>
              </a:rPr>
              <a:t>very</a:t>
            </a:r>
            <a:r>
              <a:rPr lang="es-ES" sz="2000" dirty="0" smtClean="0">
                <a:latin typeface="Century Schoolbook" pitchFamily="18" charset="0"/>
              </a:rPr>
              <a:t> / quite / </a:t>
            </a:r>
            <a:r>
              <a:rPr lang="es-ES" sz="2000" dirty="0" err="1" smtClean="0">
                <a:latin typeface="Century Schoolbook" pitchFamily="18" charset="0"/>
              </a:rPr>
              <a:t>not</a:t>
            </a:r>
            <a:r>
              <a:rPr lang="es-ES" sz="2000" dirty="0" smtClean="0">
                <a:latin typeface="Century Schoolbook" pitchFamily="18" charset="0"/>
              </a:rPr>
              <a:t> </a:t>
            </a:r>
            <a:r>
              <a:rPr lang="es-ES" sz="2000" dirty="0" err="1" smtClean="0">
                <a:latin typeface="Century Schoolbook" pitchFamily="18" charset="0"/>
              </a:rPr>
              <a:t>very</a:t>
            </a:r>
            <a:r>
              <a:rPr lang="es-ES" sz="2000" dirty="0" smtClean="0">
                <a:latin typeface="Century Schoolbook" pitchFamily="18" charset="0"/>
              </a:rPr>
              <a:t>)</a:t>
            </a:r>
            <a:r>
              <a:rPr lang="es-ES" sz="2800" dirty="0" smtClean="0">
                <a:latin typeface="Century Schoolbook" pitchFamily="18" charset="0"/>
              </a:rPr>
              <a:t>…</a:t>
            </a:r>
          </a:p>
          <a:p>
            <a:pPr>
              <a:buFontTx/>
              <a:buChar char="-"/>
            </a:pPr>
            <a:r>
              <a:rPr lang="es-ES" sz="2800" dirty="0" smtClean="0">
                <a:latin typeface="Century Schoolbook" pitchFamily="18" charset="0"/>
              </a:rPr>
              <a:t> </a:t>
            </a:r>
            <a:r>
              <a:rPr lang="es-ES" sz="2800" dirty="0" err="1" smtClean="0">
                <a:latin typeface="Century Schoolbook" pitchFamily="18" charset="0"/>
              </a:rPr>
              <a:t>skinny</a:t>
            </a:r>
            <a:r>
              <a:rPr lang="es-ES" sz="2800" dirty="0" smtClean="0">
                <a:latin typeface="Century Schoolbook" pitchFamily="18" charset="0"/>
              </a:rPr>
              <a:t>.</a:t>
            </a:r>
          </a:p>
          <a:p>
            <a:r>
              <a:rPr lang="es-ES" sz="2800" dirty="0" smtClean="0">
                <a:latin typeface="Century Schoolbook" pitchFamily="18" charset="0"/>
              </a:rPr>
              <a:t>- </a:t>
            </a:r>
            <a:r>
              <a:rPr lang="es-ES" sz="2800" dirty="0" err="1" smtClean="0">
                <a:latin typeface="Century Schoolbook" pitchFamily="18" charset="0"/>
              </a:rPr>
              <a:t>thin</a:t>
            </a:r>
            <a:r>
              <a:rPr lang="es-ES" sz="2800" dirty="0" smtClean="0">
                <a:latin typeface="Century Schoolbook" pitchFamily="18" charset="0"/>
              </a:rPr>
              <a:t>.</a:t>
            </a:r>
            <a:endParaRPr lang="es-ES" sz="2800" dirty="0">
              <a:latin typeface="Century Schoolbook" pitchFamily="18" charset="0"/>
            </a:endParaRPr>
          </a:p>
          <a:p>
            <a:pPr>
              <a:buFontTx/>
              <a:buChar char="-"/>
            </a:pPr>
            <a:r>
              <a:rPr lang="es-ES" sz="2800" dirty="0" err="1" smtClean="0">
                <a:latin typeface="Century Schoolbook" pitchFamily="18" charset="0"/>
              </a:rPr>
              <a:t>slim</a:t>
            </a:r>
            <a:r>
              <a:rPr lang="es-ES" sz="2800" dirty="0" smtClean="0">
                <a:latin typeface="Century Schoolbook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s-ES" sz="2800" dirty="0" smtClean="0">
                <a:latin typeface="Century Schoolbook" pitchFamily="18" charset="0"/>
              </a:rPr>
              <a:t>muscular.</a:t>
            </a:r>
          </a:p>
          <a:p>
            <a:pPr>
              <a:buFontTx/>
              <a:buChar char="-"/>
            </a:pPr>
            <a:r>
              <a:rPr lang="es-ES" sz="2800" dirty="0" err="1" smtClean="0">
                <a:latin typeface="Century Schoolbook" pitchFamily="18" charset="0"/>
              </a:rPr>
              <a:t>fit</a:t>
            </a:r>
            <a:r>
              <a:rPr lang="es-ES" sz="2800" dirty="0" smtClean="0">
                <a:latin typeface="Century Schoolbook" pitchFamily="18" charset="0"/>
              </a:rPr>
              <a:t>.</a:t>
            </a:r>
          </a:p>
        </p:txBody>
      </p:sp>
      <p:sp>
        <p:nvSpPr>
          <p:cNvPr id="11" name="CuadroTexto 4"/>
          <p:cNvSpPr txBox="1">
            <a:spLocks noChangeArrowheads="1"/>
          </p:cNvSpPr>
          <p:nvPr/>
        </p:nvSpPr>
        <p:spPr bwMode="auto">
          <a:xfrm>
            <a:off x="467544" y="2636912"/>
            <a:ext cx="4339650" cy="1815882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800" dirty="0" err="1" smtClean="0">
                <a:latin typeface="Century Schoolbook" pitchFamily="18" charset="0"/>
              </a:rPr>
              <a:t>She</a:t>
            </a:r>
            <a:r>
              <a:rPr lang="es-ES" sz="2800" dirty="0" smtClean="0">
                <a:latin typeface="Century Schoolbook" pitchFamily="18" charset="0"/>
              </a:rPr>
              <a:t> </a:t>
            </a:r>
            <a:r>
              <a:rPr lang="es-ES" sz="2800" b="1" dirty="0" err="1" smtClean="0">
                <a:latin typeface="Century Schoolbook" pitchFamily="18" charset="0"/>
              </a:rPr>
              <a:t>is</a:t>
            </a:r>
            <a:r>
              <a:rPr lang="es-ES" sz="2800" dirty="0" smtClean="0">
                <a:latin typeface="Century Schoolbook" pitchFamily="18" charset="0"/>
              </a:rPr>
              <a:t> </a:t>
            </a:r>
            <a:r>
              <a:rPr lang="es-ES" sz="2000" dirty="0" smtClean="0">
                <a:latin typeface="Century Schoolbook" pitchFamily="18" charset="0"/>
              </a:rPr>
              <a:t>(</a:t>
            </a:r>
            <a:r>
              <a:rPr lang="es-ES" sz="2000" dirty="0" err="1" smtClean="0">
                <a:latin typeface="Century Schoolbook" pitchFamily="18" charset="0"/>
              </a:rPr>
              <a:t>very</a:t>
            </a:r>
            <a:r>
              <a:rPr lang="es-ES" sz="2000" dirty="0" smtClean="0">
                <a:latin typeface="Century Schoolbook" pitchFamily="18" charset="0"/>
              </a:rPr>
              <a:t> / quite / </a:t>
            </a:r>
            <a:r>
              <a:rPr lang="es-ES" sz="2000" dirty="0" err="1" smtClean="0">
                <a:latin typeface="Century Schoolbook" pitchFamily="18" charset="0"/>
              </a:rPr>
              <a:t>not</a:t>
            </a:r>
            <a:r>
              <a:rPr lang="es-ES" sz="2000" dirty="0" smtClean="0">
                <a:latin typeface="Century Schoolbook" pitchFamily="18" charset="0"/>
              </a:rPr>
              <a:t> </a:t>
            </a:r>
            <a:r>
              <a:rPr lang="es-ES" sz="2000" dirty="0" err="1" smtClean="0">
                <a:latin typeface="Century Schoolbook" pitchFamily="18" charset="0"/>
              </a:rPr>
              <a:t>very</a:t>
            </a:r>
            <a:r>
              <a:rPr lang="es-ES" sz="2000" dirty="0" smtClean="0">
                <a:latin typeface="Century Schoolbook" pitchFamily="18" charset="0"/>
              </a:rPr>
              <a:t>)</a:t>
            </a:r>
            <a:r>
              <a:rPr lang="es-ES" sz="2800" dirty="0" smtClean="0">
                <a:latin typeface="Century Schoolbook" pitchFamily="18" charset="0"/>
              </a:rPr>
              <a:t>…</a:t>
            </a:r>
          </a:p>
          <a:p>
            <a:r>
              <a:rPr lang="es-ES" sz="2800" dirty="0" smtClean="0">
                <a:latin typeface="Century Schoolbook" pitchFamily="18" charset="0"/>
              </a:rPr>
              <a:t>- </a:t>
            </a:r>
            <a:r>
              <a:rPr lang="es-ES" sz="2800" dirty="0" err="1" smtClean="0">
                <a:latin typeface="Century Schoolbook" pitchFamily="18" charset="0"/>
              </a:rPr>
              <a:t>fat</a:t>
            </a:r>
            <a:r>
              <a:rPr lang="es-ES" sz="2800" dirty="0" smtClean="0">
                <a:latin typeface="Century Schoolbook" pitchFamily="18" charset="0"/>
              </a:rPr>
              <a:t>.</a:t>
            </a:r>
            <a:endParaRPr lang="es-ES" sz="2800" dirty="0">
              <a:latin typeface="Century Schoolbook" pitchFamily="18" charset="0"/>
            </a:endParaRPr>
          </a:p>
          <a:p>
            <a:pPr>
              <a:buFontTx/>
              <a:buChar char="-"/>
            </a:pPr>
            <a:r>
              <a:rPr lang="es-ES" sz="2800" dirty="0" smtClean="0">
                <a:latin typeface="Century Schoolbook" pitchFamily="18" charset="0"/>
              </a:rPr>
              <a:t> </a:t>
            </a:r>
            <a:r>
              <a:rPr lang="es-ES" sz="2800" dirty="0" err="1" smtClean="0">
                <a:latin typeface="Century Schoolbook" pitchFamily="18" charset="0"/>
              </a:rPr>
              <a:t>overweight</a:t>
            </a:r>
            <a:r>
              <a:rPr lang="es-ES" sz="2800" dirty="0" smtClean="0">
                <a:latin typeface="Century Schoolbook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s-ES" sz="2800" dirty="0">
                <a:latin typeface="Century Schoolbook" pitchFamily="18" charset="0"/>
              </a:rPr>
              <a:t> </a:t>
            </a:r>
            <a:r>
              <a:rPr lang="es-ES" sz="2800" dirty="0" err="1" smtClean="0">
                <a:latin typeface="Century Schoolbook" pitchFamily="18" charset="0"/>
              </a:rPr>
              <a:t>chubby</a:t>
            </a:r>
            <a:r>
              <a:rPr lang="es-ES" sz="2800" dirty="0" smtClean="0">
                <a:latin typeface="Century Schoolbook" pitchFamily="18" charset="0"/>
              </a:rPr>
              <a:t>.</a:t>
            </a:r>
            <a:endParaRPr lang="es-ES" sz="2800" dirty="0">
              <a:latin typeface="Century Schoolbook" pitchFamily="18" charset="0"/>
            </a:endParaRPr>
          </a:p>
        </p:txBody>
      </p:sp>
      <p:pic>
        <p:nvPicPr>
          <p:cNvPr id="13" name="5 Marcador de contenido" descr="gor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509120"/>
            <a:ext cx="2502024" cy="1776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7 Marcador de contenido" descr="diferente-ed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401616"/>
            <a:ext cx="3456384" cy="345638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es-ES" dirty="0" smtClean="0"/>
              <a:t>3. </a:t>
            </a:r>
            <a:r>
              <a:rPr lang="es-ES" b="1" dirty="0" smtClean="0"/>
              <a:t>AGE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/>
          <a:lstStyle/>
          <a:p>
            <a:pPr algn="ctr"/>
            <a:r>
              <a:rPr lang="es-ES" b="1" dirty="0" err="1" smtClean="0">
                <a:solidFill>
                  <a:srgbClr val="FF9900"/>
                </a:solidFill>
              </a:rPr>
              <a:t>old</a:t>
            </a:r>
            <a:endParaRPr lang="es-ES" b="1" dirty="0" smtClean="0">
              <a:solidFill>
                <a:srgbClr val="FF9900"/>
              </a:solidFill>
            </a:endParaRPr>
          </a:p>
          <a:p>
            <a:pPr algn="ctr"/>
            <a:r>
              <a:rPr lang="es-ES" b="1" dirty="0" err="1" smtClean="0">
                <a:solidFill>
                  <a:srgbClr val="FF9900"/>
                </a:solidFill>
              </a:rPr>
              <a:t>middle-aged</a:t>
            </a:r>
            <a:endParaRPr lang="es-ES" b="1" dirty="0" smtClean="0">
              <a:solidFill>
                <a:srgbClr val="FF9900"/>
              </a:solidFill>
            </a:endParaRPr>
          </a:p>
          <a:p>
            <a:pPr algn="ctr"/>
            <a:r>
              <a:rPr lang="es-ES" b="1" dirty="0" err="1" smtClean="0">
                <a:solidFill>
                  <a:srgbClr val="FF9900"/>
                </a:solidFill>
              </a:rPr>
              <a:t>young</a:t>
            </a:r>
            <a:endParaRPr lang="es-ES" b="1" dirty="0" smtClean="0">
              <a:solidFill>
                <a:srgbClr val="FF9900"/>
              </a:solidFill>
            </a:endParaRPr>
          </a:p>
        </p:txBody>
      </p:sp>
      <p:sp>
        <p:nvSpPr>
          <p:cNvPr id="4" name="CuadroTexto 4"/>
          <p:cNvSpPr txBox="1">
            <a:spLocks noChangeArrowheads="1"/>
          </p:cNvSpPr>
          <p:nvPr/>
        </p:nvSpPr>
        <p:spPr bwMode="auto">
          <a:xfrm>
            <a:off x="4067944" y="2924944"/>
            <a:ext cx="4554452" cy="92333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dirty="0" err="1" smtClean="0">
                <a:latin typeface="Century Schoolbook" pitchFamily="18" charset="0"/>
              </a:rPr>
              <a:t>Other</a:t>
            </a:r>
            <a:r>
              <a:rPr lang="es-ES" dirty="0" smtClean="0">
                <a:latin typeface="Century Schoolbook" pitchFamily="18" charset="0"/>
              </a:rPr>
              <a:t> </a:t>
            </a:r>
            <a:r>
              <a:rPr lang="es-ES" dirty="0" err="1" smtClean="0">
                <a:latin typeface="Century Schoolbook" pitchFamily="18" charset="0"/>
              </a:rPr>
              <a:t>expressions</a:t>
            </a:r>
            <a:r>
              <a:rPr lang="es-ES" dirty="0" smtClean="0">
                <a:latin typeface="Century Schoolbook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s-ES" dirty="0" err="1" smtClean="0">
                <a:latin typeface="Century Schoolbook" pitchFamily="18" charset="0"/>
              </a:rPr>
              <a:t>To</a:t>
            </a:r>
            <a:r>
              <a:rPr lang="es-ES" dirty="0" smtClean="0">
                <a:latin typeface="Century Schoolbook" pitchFamily="18" charset="0"/>
              </a:rPr>
              <a:t> </a:t>
            </a:r>
            <a:r>
              <a:rPr lang="es-ES" dirty="0" err="1" smtClean="0">
                <a:latin typeface="Century Schoolbook" pitchFamily="18" charset="0"/>
              </a:rPr>
              <a:t>be</a:t>
            </a:r>
            <a:r>
              <a:rPr lang="es-ES" dirty="0" smtClean="0">
                <a:latin typeface="Century Schoolbook" pitchFamily="18" charset="0"/>
              </a:rPr>
              <a:t> in </a:t>
            </a:r>
            <a:r>
              <a:rPr lang="es-ES" dirty="0" err="1" smtClean="0">
                <a:latin typeface="Century Schoolbook" pitchFamily="18" charset="0"/>
              </a:rPr>
              <a:t>your</a:t>
            </a:r>
            <a:r>
              <a:rPr lang="es-ES" dirty="0" smtClean="0">
                <a:latin typeface="Century Schoolbook" pitchFamily="18" charset="0"/>
              </a:rPr>
              <a:t> </a:t>
            </a:r>
            <a:r>
              <a:rPr lang="es-ES" dirty="0" err="1" smtClean="0">
                <a:latin typeface="Century Schoolbook" pitchFamily="18" charset="0"/>
              </a:rPr>
              <a:t>teens</a:t>
            </a:r>
            <a:r>
              <a:rPr lang="es-ES" dirty="0" smtClean="0">
                <a:latin typeface="Century Schoolbook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s-ES" dirty="0" err="1" smtClean="0">
                <a:latin typeface="Century Schoolbook" pitchFamily="18" charset="0"/>
              </a:rPr>
              <a:t>To</a:t>
            </a:r>
            <a:r>
              <a:rPr lang="es-ES" dirty="0" smtClean="0">
                <a:latin typeface="Century Schoolbook" pitchFamily="18" charset="0"/>
              </a:rPr>
              <a:t> </a:t>
            </a:r>
            <a:r>
              <a:rPr lang="es-ES" dirty="0" err="1" smtClean="0">
                <a:latin typeface="Century Schoolbook" pitchFamily="18" charset="0"/>
              </a:rPr>
              <a:t>be</a:t>
            </a:r>
            <a:r>
              <a:rPr lang="es-ES" dirty="0" smtClean="0">
                <a:latin typeface="Century Schoolbook" pitchFamily="18" charset="0"/>
              </a:rPr>
              <a:t> in </a:t>
            </a:r>
            <a:r>
              <a:rPr lang="es-ES" dirty="0" err="1" smtClean="0">
                <a:latin typeface="Century Schoolbook" pitchFamily="18" charset="0"/>
              </a:rPr>
              <a:t>your</a:t>
            </a:r>
            <a:r>
              <a:rPr lang="es-ES" dirty="0" smtClean="0">
                <a:latin typeface="Century Schoolbook" pitchFamily="18" charset="0"/>
              </a:rPr>
              <a:t> </a:t>
            </a:r>
            <a:r>
              <a:rPr lang="es-ES" dirty="0" err="1" smtClean="0">
                <a:latin typeface="Century Schoolbook" pitchFamily="18" charset="0"/>
              </a:rPr>
              <a:t>early</a:t>
            </a:r>
            <a:r>
              <a:rPr lang="es-ES" dirty="0" smtClean="0">
                <a:latin typeface="Century Schoolbook" pitchFamily="18" charset="0"/>
              </a:rPr>
              <a:t>- / </a:t>
            </a:r>
            <a:r>
              <a:rPr lang="es-ES" dirty="0" err="1" smtClean="0">
                <a:latin typeface="Century Schoolbook" pitchFamily="18" charset="0"/>
              </a:rPr>
              <a:t>mid</a:t>
            </a:r>
            <a:r>
              <a:rPr lang="es-ES" dirty="0" smtClean="0">
                <a:latin typeface="Century Schoolbook" pitchFamily="18" charset="0"/>
              </a:rPr>
              <a:t>- / late-</a:t>
            </a:r>
            <a:r>
              <a:rPr lang="es-ES" dirty="0" err="1" smtClean="0">
                <a:latin typeface="Century Schoolbook" pitchFamily="18" charset="0"/>
              </a:rPr>
              <a:t>thirties</a:t>
            </a:r>
            <a:r>
              <a:rPr lang="es-ES" dirty="0" smtClean="0">
                <a:latin typeface="Century Schoolbook" pitchFamily="18" charset="0"/>
              </a:rPr>
              <a:t>.</a:t>
            </a:r>
          </a:p>
        </p:txBody>
      </p:sp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467544" y="2348880"/>
            <a:ext cx="3024336" cy="4093428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000" dirty="0" smtClean="0"/>
              <a:t>He </a:t>
            </a:r>
            <a:r>
              <a:rPr lang="es-ES" sz="2000" b="1" dirty="0" err="1" smtClean="0"/>
              <a:t>is</a:t>
            </a:r>
            <a:r>
              <a:rPr lang="es-ES" sz="2000" dirty="0" smtClean="0"/>
              <a:t> …</a:t>
            </a:r>
          </a:p>
          <a:p>
            <a:r>
              <a:rPr lang="es-ES" sz="2000" dirty="0" smtClean="0"/>
              <a:t>- a </a:t>
            </a:r>
            <a:r>
              <a:rPr lang="es-ES" sz="2000" dirty="0" err="1" smtClean="0"/>
              <a:t>baby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a </a:t>
            </a:r>
            <a:r>
              <a:rPr lang="es-ES" sz="2000" dirty="0" err="1" smtClean="0"/>
              <a:t>child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a </a:t>
            </a:r>
            <a:r>
              <a:rPr lang="es-ES" sz="2000" dirty="0" err="1" smtClean="0"/>
              <a:t>teenager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a </a:t>
            </a:r>
            <a:r>
              <a:rPr lang="es-ES" sz="2000" dirty="0" err="1" smtClean="0"/>
              <a:t>young</a:t>
            </a:r>
            <a:r>
              <a:rPr lang="es-ES" sz="2000" dirty="0" smtClean="0"/>
              <a:t> </a:t>
            </a:r>
            <a:r>
              <a:rPr lang="es-ES" sz="2000" dirty="0" err="1" smtClean="0"/>
              <a:t>man</a:t>
            </a:r>
            <a:r>
              <a:rPr lang="es-ES" sz="2000" dirty="0" smtClean="0"/>
              <a:t> / </a:t>
            </a:r>
            <a:r>
              <a:rPr lang="es-ES" sz="2000" dirty="0" err="1" smtClean="0"/>
              <a:t>woman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</a:t>
            </a:r>
            <a:r>
              <a:rPr lang="es-ES" sz="2000" dirty="0" err="1" smtClean="0"/>
              <a:t>young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</a:t>
            </a:r>
            <a:r>
              <a:rPr lang="es-ES" sz="2000" dirty="0" err="1" smtClean="0"/>
              <a:t>an</a:t>
            </a:r>
            <a:r>
              <a:rPr lang="es-ES" sz="2000" dirty="0" smtClean="0"/>
              <a:t> </a:t>
            </a:r>
            <a:r>
              <a:rPr lang="es-ES" sz="2000" dirty="0" err="1" smtClean="0"/>
              <a:t>adult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</a:t>
            </a:r>
            <a:r>
              <a:rPr lang="es-ES" sz="2000" dirty="0" err="1" smtClean="0"/>
              <a:t>middle-aged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</a:t>
            </a:r>
            <a:r>
              <a:rPr lang="es-ES" sz="2000" dirty="0" err="1" smtClean="0"/>
              <a:t>old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in </a:t>
            </a:r>
            <a:r>
              <a:rPr lang="es-ES" sz="2000" dirty="0" err="1" smtClean="0"/>
              <a:t>his</a:t>
            </a:r>
            <a:r>
              <a:rPr lang="es-ES" sz="2000" dirty="0" smtClean="0"/>
              <a:t> </a:t>
            </a:r>
            <a:r>
              <a:rPr lang="es-ES" sz="2000" dirty="0" err="1" smtClean="0"/>
              <a:t>twenties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</a:t>
            </a:r>
            <a:r>
              <a:rPr lang="es-ES" sz="2000" dirty="0" err="1" smtClean="0"/>
              <a:t>about</a:t>
            </a:r>
            <a:r>
              <a:rPr lang="es-ES" sz="2000" dirty="0" smtClean="0"/>
              <a:t> 20 </a:t>
            </a:r>
            <a:r>
              <a:rPr lang="es-ES" sz="2000" dirty="0" err="1" smtClean="0"/>
              <a:t>years</a:t>
            </a:r>
            <a:r>
              <a:rPr lang="es-ES" sz="2000" dirty="0" smtClean="0"/>
              <a:t> </a:t>
            </a:r>
            <a:r>
              <a:rPr lang="es-ES" sz="2000" dirty="0" err="1" smtClean="0"/>
              <a:t>old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</a:t>
            </a:r>
            <a:r>
              <a:rPr lang="es-ES" sz="2000" dirty="0" err="1" smtClean="0"/>
              <a:t>twentyish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</a:t>
            </a:r>
            <a:r>
              <a:rPr lang="es-ES" sz="2000" dirty="0" err="1" smtClean="0"/>
              <a:t>twenty</a:t>
            </a:r>
            <a:r>
              <a:rPr lang="es-ES" sz="2000" dirty="0" smtClean="0"/>
              <a:t> </a:t>
            </a:r>
            <a:r>
              <a:rPr lang="es-ES" sz="2000" dirty="0" err="1" smtClean="0"/>
              <a:t>something</a:t>
            </a:r>
            <a:r>
              <a:rPr lang="es-ES" sz="2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es-ES" dirty="0" smtClean="0"/>
              <a:t>4. </a:t>
            </a:r>
            <a:r>
              <a:rPr lang="es-ES" b="1" dirty="0" smtClean="0"/>
              <a:t>HAIR: </a:t>
            </a:r>
            <a:r>
              <a:rPr lang="es-ES" b="1" dirty="0" err="1" smtClean="0"/>
              <a:t>lenght</a:t>
            </a:r>
            <a:r>
              <a:rPr lang="es-ES" b="1" dirty="0" smtClean="0"/>
              <a:t> + </a:t>
            </a:r>
            <a:r>
              <a:rPr lang="es-ES" b="1" dirty="0" err="1" smtClean="0"/>
              <a:t>style</a:t>
            </a:r>
            <a:r>
              <a:rPr lang="es-ES" b="1" dirty="0" smtClean="0"/>
              <a:t> + </a:t>
            </a:r>
            <a:r>
              <a:rPr lang="es-ES" b="1" dirty="0" err="1" smtClean="0"/>
              <a:t>colour</a:t>
            </a:r>
            <a:endParaRPr lang="es-ES" b="1" dirty="0"/>
          </a:p>
        </p:txBody>
      </p:sp>
      <p:pic>
        <p:nvPicPr>
          <p:cNvPr id="8" name="7 Marcador de contenido" descr="pel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2996952"/>
            <a:ext cx="3312021" cy="2419149"/>
          </a:xfrm>
        </p:spPr>
      </p:pic>
      <p:sp>
        <p:nvSpPr>
          <p:cNvPr id="4" name="CuadroTexto 4"/>
          <p:cNvSpPr txBox="1">
            <a:spLocks noChangeArrowheads="1"/>
          </p:cNvSpPr>
          <p:nvPr/>
        </p:nvSpPr>
        <p:spPr bwMode="auto">
          <a:xfrm>
            <a:off x="611560" y="1268760"/>
            <a:ext cx="2952328" cy="1938992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000" dirty="0" smtClean="0"/>
              <a:t>LENGTH</a:t>
            </a:r>
          </a:p>
          <a:p>
            <a:r>
              <a:rPr lang="es-ES" sz="2000" dirty="0" err="1" smtClean="0"/>
              <a:t>She</a:t>
            </a:r>
            <a:r>
              <a:rPr lang="es-ES" sz="2000" dirty="0" smtClean="0"/>
              <a:t> </a:t>
            </a:r>
            <a:r>
              <a:rPr lang="es-ES" sz="2000" b="1" dirty="0" smtClean="0"/>
              <a:t>has</a:t>
            </a:r>
            <a:r>
              <a:rPr lang="es-ES" sz="2000" dirty="0" smtClean="0"/>
              <a:t> …</a:t>
            </a:r>
          </a:p>
          <a:p>
            <a:r>
              <a:rPr lang="es-ES" sz="2000" dirty="0" smtClean="0"/>
              <a:t>- </a:t>
            </a:r>
            <a:r>
              <a:rPr lang="es-ES" sz="2000" dirty="0" err="1" smtClean="0"/>
              <a:t>long</a:t>
            </a:r>
            <a:r>
              <a:rPr lang="es-ES" sz="2000" dirty="0" smtClean="0"/>
              <a:t> </a:t>
            </a:r>
            <a:r>
              <a:rPr lang="es-ES" sz="2000" dirty="0" err="1" smtClean="0"/>
              <a:t>hair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short </a:t>
            </a:r>
            <a:r>
              <a:rPr lang="es-ES" sz="2000" dirty="0" err="1" smtClean="0"/>
              <a:t>hair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</a:t>
            </a:r>
            <a:r>
              <a:rPr lang="es-ES" sz="2000" dirty="0" err="1" smtClean="0"/>
              <a:t>medium</a:t>
            </a:r>
            <a:r>
              <a:rPr lang="es-ES" sz="2000" dirty="0" smtClean="0"/>
              <a:t> </a:t>
            </a:r>
            <a:r>
              <a:rPr lang="es-ES" sz="2000" dirty="0" err="1" smtClean="0"/>
              <a:t>lenght</a:t>
            </a:r>
            <a:r>
              <a:rPr lang="es-ES" sz="2000" dirty="0" smtClean="0"/>
              <a:t> </a:t>
            </a:r>
            <a:r>
              <a:rPr lang="es-ES" sz="2000" dirty="0" err="1" smtClean="0"/>
              <a:t>hair</a:t>
            </a:r>
            <a:r>
              <a:rPr lang="es-ES" sz="2000" dirty="0" smtClean="0"/>
              <a:t>.</a:t>
            </a:r>
          </a:p>
          <a:p>
            <a:r>
              <a:rPr lang="en-US" sz="2000" dirty="0" smtClean="0"/>
              <a:t>- shoulder length  hair.</a:t>
            </a:r>
          </a:p>
        </p:txBody>
      </p:sp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4932040" y="980728"/>
            <a:ext cx="2952328" cy="1938992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000" dirty="0" smtClean="0"/>
              <a:t>STYLE</a:t>
            </a:r>
          </a:p>
          <a:p>
            <a:r>
              <a:rPr lang="es-ES" sz="2000" dirty="0" smtClean="0"/>
              <a:t>· </a:t>
            </a:r>
            <a:r>
              <a:rPr lang="es-ES" sz="2000" dirty="0" err="1" smtClean="0"/>
              <a:t>She</a:t>
            </a:r>
            <a:r>
              <a:rPr lang="es-ES" sz="2000" dirty="0" smtClean="0"/>
              <a:t> </a:t>
            </a:r>
            <a:r>
              <a:rPr lang="es-ES" sz="2000" b="1" dirty="0" smtClean="0"/>
              <a:t>has</a:t>
            </a:r>
            <a:r>
              <a:rPr lang="es-ES" sz="2000" dirty="0" smtClean="0"/>
              <a:t> …</a:t>
            </a:r>
          </a:p>
          <a:p>
            <a:r>
              <a:rPr lang="en-US" sz="2000" dirty="0" smtClean="0"/>
              <a:t>- curly hair.</a:t>
            </a:r>
          </a:p>
          <a:p>
            <a:r>
              <a:rPr lang="en-US" sz="2000" dirty="0" smtClean="0"/>
              <a:t>- straight hair.</a:t>
            </a:r>
          </a:p>
          <a:p>
            <a:r>
              <a:rPr lang="en-US" sz="2000" dirty="0" smtClean="0"/>
              <a:t>- wavy hair.</a:t>
            </a:r>
          </a:p>
          <a:p>
            <a:r>
              <a:rPr lang="en-US" sz="2000" dirty="0" smtClean="0"/>
              <a:t>· He </a:t>
            </a:r>
            <a:r>
              <a:rPr lang="en-US" sz="2000" b="1" dirty="0" smtClean="0"/>
              <a:t>is</a:t>
            </a:r>
            <a:r>
              <a:rPr lang="en-US" sz="2000" dirty="0" smtClean="0"/>
              <a:t> … bald</a:t>
            </a:r>
          </a:p>
        </p:txBody>
      </p:sp>
      <p:sp>
        <p:nvSpPr>
          <p:cNvPr id="6" name="CuadroTexto 4"/>
          <p:cNvSpPr txBox="1">
            <a:spLocks noChangeArrowheads="1"/>
          </p:cNvSpPr>
          <p:nvPr/>
        </p:nvSpPr>
        <p:spPr bwMode="auto">
          <a:xfrm>
            <a:off x="467544" y="3501008"/>
            <a:ext cx="3096344" cy="3170099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000" dirty="0" smtClean="0"/>
              <a:t>COLOUR</a:t>
            </a:r>
          </a:p>
          <a:p>
            <a:r>
              <a:rPr lang="es-ES" sz="2000" dirty="0" err="1" smtClean="0"/>
              <a:t>She</a:t>
            </a:r>
            <a:r>
              <a:rPr lang="es-ES" sz="2000" dirty="0" smtClean="0"/>
              <a:t> </a:t>
            </a:r>
            <a:r>
              <a:rPr lang="es-ES" sz="2000" b="1" dirty="0" smtClean="0"/>
              <a:t>has</a:t>
            </a:r>
            <a:r>
              <a:rPr lang="es-ES" sz="2000" dirty="0" smtClean="0"/>
              <a:t> …</a:t>
            </a:r>
          </a:p>
          <a:p>
            <a:r>
              <a:rPr lang="en-US" sz="2000" dirty="0" smtClean="0"/>
              <a:t>- black hair.</a:t>
            </a:r>
          </a:p>
          <a:p>
            <a:r>
              <a:rPr lang="en-US" sz="2000" dirty="0" smtClean="0"/>
              <a:t>- fair hair. (bond/blonde)</a:t>
            </a:r>
          </a:p>
          <a:p>
            <a:r>
              <a:rPr lang="en-US" sz="2000" dirty="0" smtClean="0"/>
              <a:t>- dark hair.</a:t>
            </a:r>
          </a:p>
          <a:p>
            <a:r>
              <a:rPr lang="en-US" sz="2000" dirty="0" smtClean="0"/>
              <a:t>- red hair.</a:t>
            </a:r>
          </a:p>
          <a:p>
            <a:r>
              <a:rPr lang="en-US" sz="2000" dirty="0" smtClean="0"/>
              <a:t>- gray hair.</a:t>
            </a:r>
          </a:p>
          <a:p>
            <a:r>
              <a:rPr lang="en-US" sz="2000" dirty="0" smtClean="0"/>
              <a:t>- going gray hair.</a:t>
            </a:r>
          </a:p>
          <a:p>
            <a:r>
              <a:rPr lang="en-US" sz="2000" dirty="0" smtClean="0"/>
              <a:t>- light brown hair.</a:t>
            </a:r>
          </a:p>
          <a:p>
            <a:r>
              <a:rPr lang="en-US" sz="2000" dirty="0" smtClean="0"/>
              <a:t>- white hair.</a:t>
            </a:r>
            <a:endParaRPr lang="es-ES" sz="2000" dirty="0" smtClean="0"/>
          </a:p>
        </p:txBody>
      </p:sp>
      <p:sp>
        <p:nvSpPr>
          <p:cNvPr id="7" name="CuadroTexto 4"/>
          <p:cNvSpPr txBox="1">
            <a:spLocks noChangeArrowheads="1"/>
          </p:cNvSpPr>
          <p:nvPr/>
        </p:nvSpPr>
        <p:spPr bwMode="auto">
          <a:xfrm>
            <a:off x="3851920" y="5589240"/>
            <a:ext cx="4248472" cy="1015663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 err="1" smtClean="0"/>
              <a:t>Examples</a:t>
            </a:r>
            <a:r>
              <a:rPr lang="es-ES" dirty="0" smtClean="0"/>
              <a:t>:</a:t>
            </a:r>
          </a:p>
          <a:p>
            <a:r>
              <a:rPr lang="es-ES" sz="2000" dirty="0" smtClean="0"/>
              <a:t>He </a:t>
            </a:r>
            <a:r>
              <a:rPr lang="es-ES" sz="2000" b="1" dirty="0" smtClean="0"/>
              <a:t>has</a:t>
            </a:r>
            <a:r>
              <a:rPr lang="es-ES" sz="2000" dirty="0" smtClean="0"/>
              <a:t>…short </a:t>
            </a:r>
            <a:r>
              <a:rPr lang="es-ES" sz="2000" dirty="0" err="1" smtClean="0"/>
              <a:t>straight</a:t>
            </a:r>
            <a:r>
              <a:rPr lang="es-ES" sz="2000" dirty="0" smtClean="0"/>
              <a:t> </a:t>
            </a:r>
            <a:r>
              <a:rPr lang="es-ES" sz="2000" dirty="0" err="1" smtClean="0"/>
              <a:t>dark</a:t>
            </a:r>
            <a:r>
              <a:rPr lang="es-ES" sz="2000" dirty="0" smtClean="0"/>
              <a:t> </a:t>
            </a:r>
            <a:r>
              <a:rPr lang="es-ES" sz="2000" dirty="0" err="1" smtClean="0"/>
              <a:t>hair</a:t>
            </a:r>
            <a:r>
              <a:rPr lang="es-ES" sz="2000" dirty="0" smtClean="0"/>
              <a:t>.</a:t>
            </a:r>
          </a:p>
          <a:p>
            <a:r>
              <a:rPr lang="en-US" sz="2000" dirty="0" smtClean="0"/>
              <a:t>She has …long curly fair hair.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es-ES" dirty="0" smtClean="0"/>
              <a:t>5. </a:t>
            </a:r>
            <a:r>
              <a:rPr lang="es-ES" b="1" dirty="0" smtClean="0"/>
              <a:t>FACE</a:t>
            </a:r>
            <a:endParaRPr lang="es-ES" b="1" dirty="0"/>
          </a:p>
        </p:txBody>
      </p:sp>
      <p:pic>
        <p:nvPicPr>
          <p:cNvPr id="4" name="3 Marcador de contenido" descr="Face-Shapes 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260648"/>
            <a:ext cx="4400162" cy="4321185"/>
          </a:xfrm>
        </p:spPr>
      </p:pic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539552" y="1052737"/>
            <a:ext cx="3312368" cy="3447098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 err="1" smtClean="0"/>
              <a:t>Examples</a:t>
            </a:r>
            <a:r>
              <a:rPr lang="es-ES" dirty="0" smtClean="0"/>
              <a:t>:</a:t>
            </a:r>
          </a:p>
          <a:p>
            <a:r>
              <a:rPr lang="es-ES" sz="2000" dirty="0" smtClean="0"/>
              <a:t>He </a:t>
            </a:r>
            <a:r>
              <a:rPr lang="es-ES" sz="2000" b="1" dirty="0" smtClean="0"/>
              <a:t>has</a:t>
            </a:r>
            <a:r>
              <a:rPr lang="es-ES" sz="2000" dirty="0" smtClean="0"/>
              <a:t>…</a:t>
            </a:r>
          </a:p>
          <a:p>
            <a:r>
              <a:rPr lang="es-ES" sz="2000" dirty="0" smtClean="0"/>
              <a:t>- </a:t>
            </a:r>
            <a:r>
              <a:rPr lang="es-ES" sz="2000" dirty="0" err="1" smtClean="0"/>
              <a:t>an</a:t>
            </a:r>
            <a:r>
              <a:rPr lang="es-ES" sz="2000" dirty="0" smtClean="0"/>
              <a:t> </a:t>
            </a:r>
            <a:r>
              <a:rPr lang="es-ES" sz="2000" dirty="0" err="1" smtClean="0"/>
              <a:t>oblong</a:t>
            </a:r>
            <a:r>
              <a:rPr lang="es-ES" sz="2000" dirty="0" smtClean="0"/>
              <a:t> </a:t>
            </a:r>
            <a:r>
              <a:rPr lang="es-ES" sz="2000" dirty="0" err="1" smtClean="0"/>
              <a:t>face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a </a:t>
            </a:r>
            <a:r>
              <a:rPr lang="es-ES" sz="2000" dirty="0" err="1" smtClean="0"/>
              <a:t>rectangle</a:t>
            </a:r>
            <a:r>
              <a:rPr lang="es-ES" sz="2000" dirty="0" smtClean="0"/>
              <a:t> </a:t>
            </a:r>
            <a:r>
              <a:rPr lang="es-ES" sz="2000" dirty="0" err="1" smtClean="0"/>
              <a:t>face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a round </a:t>
            </a:r>
            <a:r>
              <a:rPr lang="es-ES" sz="2000" dirty="0" err="1" smtClean="0"/>
              <a:t>face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a </a:t>
            </a:r>
            <a:r>
              <a:rPr lang="es-ES" sz="2000" dirty="0" err="1" smtClean="0"/>
              <a:t>square</a:t>
            </a:r>
            <a:r>
              <a:rPr lang="es-ES" sz="2000" dirty="0" smtClean="0"/>
              <a:t> </a:t>
            </a:r>
            <a:r>
              <a:rPr lang="es-ES" sz="2000" dirty="0" err="1" smtClean="0"/>
              <a:t>face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</a:t>
            </a:r>
            <a:r>
              <a:rPr lang="es-ES" sz="2000" dirty="0" err="1" smtClean="0"/>
              <a:t>an</a:t>
            </a:r>
            <a:r>
              <a:rPr lang="es-ES" sz="2000" dirty="0" smtClean="0"/>
              <a:t> </a:t>
            </a:r>
            <a:r>
              <a:rPr lang="es-ES" sz="2000" dirty="0" err="1" smtClean="0"/>
              <a:t>inverted</a:t>
            </a:r>
            <a:r>
              <a:rPr lang="es-ES" sz="2000" dirty="0" smtClean="0"/>
              <a:t> </a:t>
            </a:r>
            <a:r>
              <a:rPr lang="es-ES" sz="2000" dirty="0" err="1" smtClean="0"/>
              <a:t>triangle</a:t>
            </a:r>
            <a:r>
              <a:rPr lang="es-ES" sz="2000" dirty="0" smtClean="0"/>
              <a:t> </a:t>
            </a:r>
            <a:r>
              <a:rPr lang="es-ES" sz="2000" dirty="0" err="1" smtClean="0"/>
              <a:t>face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a </a:t>
            </a:r>
            <a:r>
              <a:rPr lang="es-ES" sz="2000" dirty="0" err="1" smtClean="0"/>
              <a:t>heart</a:t>
            </a:r>
            <a:r>
              <a:rPr lang="es-ES" sz="2000" dirty="0" smtClean="0"/>
              <a:t> </a:t>
            </a:r>
            <a:r>
              <a:rPr lang="es-ES" sz="2000" dirty="0" err="1" smtClean="0"/>
              <a:t>face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a </a:t>
            </a:r>
            <a:r>
              <a:rPr lang="es-ES" sz="2000" dirty="0" err="1" smtClean="0"/>
              <a:t>diamond</a:t>
            </a:r>
            <a:r>
              <a:rPr lang="es-ES" sz="2000" dirty="0" smtClean="0"/>
              <a:t> </a:t>
            </a:r>
            <a:r>
              <a:rPr lang="es-ES" sz="2000" dirty="0" err="1" smtClean="0"/>
              <a:t>face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a </a:t>
            </a:r>
            <a:r>
              <a:rPr lang="es-ES" sz="2000" dirty="0" err="1" smtClean="0"/>
              <a:t>triangle</a:t>
            </a:r>
            <a:r>
              <a:rPr lang="es-ES" sz="2000" dirty="0" smtClean="0"/>
              <a:t> </a:t>
            </a:r>
            <a:r>
              <a:rPr lang="es-ES" sz="2000" dirty="0" err="1" smtClean="0"/>
              <a:t>face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</a:t>
            </a:r>
            <a:r>
              <a:rPr lang="es-ES" sz="2000" dirty="0" err="1" smtClean="0"/>
              <a:t>an</a:t>
            </a:r>
            <a:r>
              <a:rPr lang="es-ES" sz="2000" dirty="0" smtClean="0"/>
              <a:t> oval </a:t>
            </a:r>
            <a:r>
              <a:rPr lang="es-ES" sz="2000" dirty="0" err="1" smtClean="0"/>
              <a:t>face</a:t>
            </a:r>
            <a:r>
              <a:rPr lang="es-ES" sz="2000" dirty="0" smtClean="0"/>
              <a:t>.</a:t>
            </a:r>
          </a:p>
        </p:txBody>
      </p:sp>
      <p:sp>
        <p:nvSpPr>
          <p:cNvPr id="6" name="CuadroTexto 4"/>
          <p:cNvSpPr txBox="1">
            <a:spLocks noChangeArrowheads="1"/>
          </p:cNvSpPr>
          <p:nvPr/>
        </p:nvSpPr>
        <p:spPr bwMode="auto">
          <a:xfrm>
            <a:off x="395536" y="4869160"/>
            <a:ext cx="1368152" cy="1323439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000" dirty="0" smtClean="0"/>
              <a:t>He </a:t>
            </a:r>
            <a:r>
              <a:rPr lang="es-ES" sz="2000" b="1" dirty="0" smtClean="0"/>
              <a:t>has</a:t>
            </a:r>
            <a:r>
              <a:rPr lang="es-ES" sz="2000" dirty="0" smtClean="0"/>
              <a:t>…</a:t>
            </a:r>
          </a:p>
          <a:p>
            <a:r>
              <a:rPr lang="es-ES" sz="2000" dirty="0" err="1" smtClean="0"/>
              <a:t>freckles</a:t>
            </a:r>
            <a:r>
              <a:rPr lang="es-ES" sz="2000" dirty="0" smtClean="0"/>
              <a:t>.</a:t>
            </a:r>
          </a:p>
          <a:p>
            <a:r>
              <a:rPr lang="es-ES" sz="2000" dirty="0" err="1" smtClean="0"/>
              <a:t>wrinkles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pimples.</a:t>
            </a:r>
            <a:endParaRPr lang="en-US" sz="2000" dirty="0" smtClean="0"/>
          </a:p>
        </p:txBody>
      </p:sp>
      <p:pic>
        <p:nvPicPr>
          <p:cNvPr id="8" name="3 Marcador de contenido" descr="FRECK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4941168"/>
            <a:ext cx="1365151" cy="1024947"/>
          </a:xfrm>
          <a:prstGeom prst="rect">
            <a:avLst/>
          </a:prstGeom>
        </p:spPr>
      </p:pic>
      <p:pic>
        <p:nvPicPr>
          <p:cNvPr id="9" name="5 Marcador de contenido" descr="wrinkl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5013176"/>
            <a:ext cx="1393316" cy="939416"/>
          </a:xfrm>
          <a:prstGeom prst="rect">
            <a:avLst/>
          </a:prstGeom>
        </p:spPr>
      </p:pic>
      <p:pic>
        <p:nvPicPr>
          <p:cNvPr id="10" name="7 Marcador de contenido" descr="Pimples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4869160"/>
            <a:ext cx="996415" cy="1495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es-ES" dirty="0" smtClean="0"/>
              <a:t>6. </a:t>
            </a:r>
            <a:r>
              <a:rPr lang="es-ES" b="1" dirty="0" smtClean="0"/>
              <a:t>COMPLEXION</a:t>
            </a:r>
            <a:endParaRPr lang="es-ES" b="1" dirty="0"/>
          </a:p>
        </p:txBody>
      </p:sp>
      <p:pic>
        <p:nvPicPr>
          <p:cNvPr id="7" name="6 Marcador de contenido" descr="skin colou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476672"/>
            <a:ext cx="4665514" cy="4443347"/>
          </a:xfrm>
        </p:spPr>
      </p:pic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539552" y="1412776"/>
            <a:ext cx="3456384" cy="1938992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000" dirty="0" smtClean="0"/>
              <a:t>He </a:t>
            </a:r>
            <a:r>
              <a:rPr lang="es-ES" sz="2000" b="1" dirty="0" smtClean="0"/>
              <a:t>has</a:t>
            </a:r>
            <a:r>
              <a:rPr lang="es-ES" sz="2000" dirty="0" smtClean="0"/>
              <a:t>…</a:t>
            </a:r>
          </a:p>
          <a:p>
            <a:r>
              <a:rPr lang="es-ES" sz="2000" dirty="0" smtClean="0"/>
              <a:t>- a </a:t>
            </a:r>
            <a:r>
              <a:rPr lang="es-ES" sz="2000" dirty="0" err="1" smtClean="0"/>
              <a:t>sun</a:t>
            </a:r>
            <a:r>
              <a:rPr lang="es-ES" sz="2000" dirty="0" smtClean="0"/>
              <a:t> </a:t>
            </a:r>
            <a:r>
              <a:rPr lang="es-ES" sz="2000" dirty="0" err="1" smtClean="0"/>
              <a:t>tanned</a:t>
            </a:r>
            <a:r>
              <a:rPr lang="es-ES" sz="2000" dirty="0" smtClean="0"/>
              <a:t> </a:t>
            </a:r>
            <a:r>
              <a:rPr lang="es-ES" sz="2000" dirty="0" err="1" smtClean="0"/>
              <a:t>complexion</a:t>
            </a:r>
            <a:r>
              <a:rPr lang="es-ES" sz="2000" dirty="0" smtClean="0"/>
              <a:t>.</a:t>
            </a:r>
          </a:p>
          <a:p>
            <a:r>
              <a:rPr lang="en-US" sz="2000" dirty="0" smtClean="0"/>
              <a:t>- a pale complexion.</a:t>
            </a:r>
          </a:p>
          <a:p>
            <a:r>
              <a:rPr lang="en-US" sz="2000" dirty="0" smtClean="0"/>
              <a:t>- a fair complexion.</a:t>
            </a:r>
          </a:p>
          <a:p>
            <a:r>
              <a:rPr lang="en-US" sz="2000" dirty="0" smtClean="0"/>
              <a:t>- a dark complexion.</a:t>
            </a:r>
          </a:p>
          <a:p>
            <a:r>
              <a:rPr lang="en-US" sz="2000" dirty="0" smtClean="0"/>
              <a:t>- a black complexion.</a:t>
            </a:r>
          </a:p>
        </p:txBody>
      </p:sp>
      <p:sp>
        <p:nvSpPr>
          <p:cNvPr id="6" name="CuadroTexto 4"/>
          <p:cNvSpPr txBox="1">
            <a:spLocks noChangeArrowheads="1"/>
          </p:cNvSpPr>
          <p:nvPr/>
        </p:nvSpPr>
        <p:spPr bwMode="auto">
          <a:xfrm>
            <a:off x="683568" y="4509120"/>
            <a:ext cx="4608512" cy="1938992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000" dirty="0" smtClean="0"/>
              <a:t>He </a:t>
            </a:r>
            <a:r>
              <a:rPr lang="es-ES" sz="2000" b="1" dirty="0" smtClean="0"/>
              <a:t>has</a:t>
            </a:r>
            <a:r>
              <a:rPr lang="es-ES" sz="2000" dirty="0" smtClean="0"/>
              <a:t>…</a:t>
            </a:r>
          </a:p>
          <a:p>
            <a:r>
              <a:rPr lang="es-ES" sz="2000" dirty="0" smtClean="0"/>
              <a:t>- </a:t>
            </a:r>
            <a:r>
              <a:rPr lang="es-ES" sz="2000" dirty="0" err="1" smtClean="0"/>
              <a:t>dark</a:t>
            </a:r>
            <a:r>
              <a:rPr lang="es-ES" sz="2000" dirty="0" smtClean="0"/>
              <a:t> </a:t>
            </a:r>
            <a:r>
              <a:rPr lang="es-ES" sz="2000" dirty="0" err="1" smtClean="0"/>
              <a:t>skin</a:t>
            </a:r>
            <a:r>
              <a:rPr lang="es-ES" sz="2000" dirty="0" smtClean="0"/>
              <a:t>. / He </a:t>
            </a:r>
            <a:r>
              <a:rPr lang="es-ES" sz="2000" dirty="0" err="1" smtClean="0"/>
              <a:t>is</a:t>
            </a:r>
            <a:r>
              <a:rPr lang="es-ES" sz="2000" dirty="0" smtClean="0"/>
              <a:t> </a:t>
            </a:r>
            <a:r>
              <a:rPr lang="es-ES" sz="2000" dirty="0" err="1" smtClean="0"/>
              <a:t>African</a:t>
            </a:r>
            <a:r>
              <a:rPr lang="es-ES" sz="2000" dirty="0" smtClean="0"/>
              <a:t>-American.</a:t>
            </a:r>
          </a:p>
          <a:p>
            <a:r>
              <a:rPr lang="es-ES" sz="2000" dirty="0" smtClean="0"/>
              <a:t>- </a:t>
            </a:r>
            <a:r>
              <a:rPr lang="es-ES" sz="2000" dirty="0" err="1" smtClean="0"/>
              <a:t>fair</a:t>
            </a:r>
            <a:r>
              <a:rPr lang="es-ES" sz="2000" dirty="0" smtClean="0"/>
              <a:t> </a:t>
            </a:r>
            <a:r>
              <a:rPr lang="es-ES" sz="2000" dirty="0" err="1" smtClean="0"/>
              <a:t>skin</a:t>
            </a:r>
            <a:r>
              <a:rPr lang="es-ES" sz="2000" dirty="0" smtClean="0"/>
              <a:t> / light </a:t>
            </a:r>
            <a:r>
              <a:rPr lang="es-ES" sz="2000" dirty="0" err="1" smtClean="0"/>
              <a:t>skin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light-</a:t>
            </a:r>
            <a:r>
              <a:rPr lang="es-ES" sz="2000" dirty="0" err="1" smtClean="0"/>
              <a:t>brown</a:t>
            </a:r>
            <a:r>
              <a:rPr lang="es-ES" sz="2000" dirty="0" smtClean="0"/>
              <a:t> </a:t>
            </a:r>
            <a:r>
              <a:rPr lang="es-ES" sz="2000" dirty="0" err="1" smtClean="0"/>
              <a:t>skin</a:t>
            </a:r>
            <a:r>
              <a:rPr lang="es-ES" sz="2000" dirty="0" smtClean="0"/>
              <a:t>. / He </a:t>
            </a:r>
            <a:r>
              <a:rPr lang="es-ES" sz="2000" dirty="0" err="1" smtClean="0"/>
              <a:t>is</a:t>
            </a:r>
            <a:r>
              <a:rPr lang="es-ES" sz="2000" dirty="0" smtClean="0"/>
              <a:t> </a:t>
            </a:r>
            <a:r>
              <a:rPr lang="es-ES" sz="2000" dirty="0" err="1" smtClean="0"/>
              <a:t>Asian</a:t>
            </a:r>
            <a:r>
              <a:rPr lang="es-ES" sz="2000" dirty="0" smtClean="0"/>
              <a:t>.</a:t>
            </a:r>
          </a:p>
          <a:p>
            <a:r>
              <a:rPr lang="en-US" sz="2000" dirty="0" smtClean="0"/>
              <a:t>- (sun) tanned skin.</a:t>
            </a:r>
          </a:p>
          <a:p>
            <a:r>
              <a:rPr lang="en-US" sz="2000" dirty="0" smtClean="0"/>
              <a:t>- pale skin.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es-ES" dirty="0" smtClean="0"/>
              <a:t>7. </a:t>
            </a:r>
            <a:r>
              <a:rPr lang="es-ES" b="1" dirty="0" smtClean="0"/>
              <a:t>EYES: </a:t>
            </a:r>
            <a:r>
              <a:rPr lang="es-ES" sz="2400" b="1" dirty="0" smtClean="0"/>
              <a:t>SIZE + SHAPE + COLOUR</a:t>
            </a:r>
            <a:endParaRPr lang="es-ES" sz="2400" b="1" dirty="0"/>
          </a:p>
        </p:txBody>
      </p:sp>
      <p:pic>
        <p:nvPicPr>
          <p:cNvPr id="9" name="8 Marcador de contenido" descr="different-eye-shap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636912"/>
            <a:ext cx="3502719" cy="2631455"/>
          </a:xfrm>
        </p:spPr>
      </p:pic>
      <p:sp>
        <p:nvSpPr>
          <p:cNvPr id="4" name="CuadroTexto 4"/>
          <p:cNvSpPr txBox="1">
            <a:spLocks noChangeArrowheads="1"/>
          </p:cNvSpPr>
          <p:nvPr/>
        </p:nvSpPr>
        <p:spPr bwMode="auto">
          <a:xfrm>
            <a:off x="467544" y="1196752"/>
            <a:ext cx="2160240" cy="1323439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000" dirty="0" smtClean="0"/>
              <a:t>SIZE</a:t>
            </a:r>
          </a:p>
          <a:p>
            <a:r>
              <a:rPr lang="es-ES" sz="2000" dirty="0" smtClean="0"/>
              <a:t>He </a:t>
            </a:r>
            <a:r>
              <a:rPr lang="es-ES" sz="2000" b="1" dirty="0" smtClean="0"/>
              <a:t>has</a:t>
            </a:r>
            <a:r>
              <a:rPr lang="es-ES" sz="2000" dirty="0" smtClean="0"/>
              <a:t>…</a:t>
            </a:r>
          </a:p>
          <a:p>
            <a:r>
              <a:rPr lang="es-ES" sz="2000" dirty="0" smtClean="0"/>
              <a:t>- </a:t>
            </a:r>
            <a:r>
              <a:rPr lang="es-ES" sz="2000" dirty="0" err="1" smtClean="0"/>
              <a:t>big</a:t>
            </a:r>
            <a:r>
              <a:rPr lang="es-ES" sz="2000" dirty="0" smtClean="0"/>
              <a:t> / </a:t>
            </a:r>
            <a:r>
              <a:rPr lang="es-ES" sz="2000" dirty="0" err="1" smtClean="0"/>
              <a:t>large</a:t>
            </a:r>
            <a:r>
              <a:rPr lang="es-ES" sz="2000" dirty="0" smtClean="0"/>
              <a:t> </a:t>
            </a:r>
            <a:r>
              <a:rPr lang="es-ES" sz="2000" dirty="0" err="1" smtClean="0"/>
              <a:t>eyes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</a:t>
            </a:r>
            <a:r>
              <a:rPr lang="es-ES" sz="2000" dirty="0" err="1" smtClean="0"/>
              <a:t>small</a:t>
            </a:r>
            <a:r>
              <a:rPr lang="es-ES" sz="2000" dirty="0" smtClean="0"/>
              <a:t> </a:t>
            </a:r>
            <a:r>
              <a:rPr lang="es-ES" sz="2000" dirty="0" err="1" smtClean="0"/>
              <a:t>eyes</a:t>
            </a:r>
            <a:r>
              <a:rPr lang="es-ES" sz="2000" dirty="0" smtClean="0"/>
              <a:t>.</a:t>
            </a:r>
            <a:endParaRPr lang="en-US" sz="2000" dirty="0" smtClean="0"/>
          </a:p>
        </p:txBody>
      </p:sp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5868144" y="1196752"/>
            <a:ext cx="2232248" cy="2246769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000" dirty="0" smtClean="0"/>
              <a:t>COLOUR</a:t>
            </a:r>
          </a:p>
          <a:p>
            <a:r>
              <a:rPr lang="es-ES" sz="2000" dirty="0" smtClean="0"/>
              <a:t>He </a:t>
            </a:r>
            <a:r>
              <a:rPr lang="es-ES" sz="2000" b="1" dirty="0" smtClean="0"/>
              <a:t>has</a:t>
            </a:r>
            <a:r>
              <a:rPr lang="es-ES" sz="2000" dirty="0" smtClean="0"/>
              <a:t>…</a:t>
            </a:r>
          </a:p>
          <a:p>
            <a:r>
              <a:rPr lang="es-ES" sz="2000" dirty="0" smtClean="0"/>
              <a:t>- </a:t>
            </a:r>
            <a:r>
              <a:rPr lang="es-ES" sz="2000" dirty="0" err="1" smtClean="0"/>
              <a:t>brown</a:t>
            </a:r>
            <a:r>
              <a:rPr lang="es-ES" sz="2000" dirty="0" smtClean="0"/>
              <a:t> </a:t>
            </a:r>
            <a:r>
              <a:rPr lang="es-ES" sz="2000" dirty="0" err="1" smtClean="0"/>
              <a:t>eyes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</a:t>
            </a:r>
            <a:r>
              <a:rPr lang="es-ES" sz="2000" dirty="0" err="1" smtClean="0"/>
              <a:t>black</a:t>
            </a:r>
            <a:r>
              <a:rPr lang="es-ES" sz="2000" dirty="0" smtClean="0"/>
              <a:t> </a:t>
            </a:r>
            <a:r>
              <a:rPr lang="es-ES" sz="2000" dirty="0" err="1" smtClean="0"/>
              <a:t>eyes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</a:t>
            </a:r>
            <a:r>
              <a:rPr lang="es-ES" sz="2000" dirty="0" err="1" smtClean="0"/>
              <a:t>blue</a:t>
            </a:r>
            <a:r>
              <a:rPr lang="es-ES" sz="2000" dirty="0" smtClean="0"/>
              <a:t> </a:t>
            </a:r>
            <a:r>
              <a:rPr lang="es-ES" sz="2000" dirty="0" err="1" smtClean="0"/>
              <a:t>eyes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light-</a:t>
            </a:r>
            <a:r>
              <a:rPr lang="es-ES" sz="2000" dirty="0" err="1" smtClean="0"/>
              <a:t>blue</a:t>
            </a:r>
            <a:r>
              <a:rPr lang="es-ES" sz="2000" dirty="0" smtClean="0"/>
              <a:t> </a:t>
            </a:r>
            <a:r>
              <a:rPr lang="es-ES" sz="2000" dirty="0" err="1" smtClean="0"/>
              <a:t>eyes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</a:t>
            </a:r>
            <a:r>
              <a:rPr lang="es-ES" sz="2000" dirty="0" err="1" smtClean="0"/>
              <a:t>green</a:t>
            </a:r>
            <a:r>
              <a:rPr lang="es-ES" sz="2000" dirty="0" smtClean="0"/>
              <a:t> </a:t>
            </a:r>
            <a:r>
              <a:rPr lang="es-ES" sz="2000" dirty="0" err="1" smtClean="0"/>
              <a:t>eyes</a:t>
            </a:r>
            <a:r>
              <a:rPr lang="es-ES" sz="2000" dirty="0" smtClean="0"/>
              <a:t>.</a:t>
            </a:r>
          </a:p>
        </p:txBody>
      </p:sp>
      <p:sp>
        <p:nvSpPr>
          <p:cNvPr id="6" name="CuadroTexto 4"/>
          <p:cNvSpPr txBox="1">
            <a:spLocks noChangeArrowheads="1"/>
          </p:cNvSpPr>
          <p:nvPr/>
        </p:nvSpPr>
        <p:spPr bwMode="auto">
          <a:xfrm>
            <a:off x="2915816" y="1196752"/>
            <a:ext cx="2664296" cy="1323439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000" dirty="0" smtClean="0"/>
              <a:t>SHAPE</a:t>
            </a:r>
          </a:p>
          <a:p>
            <a:r>
              <a:rPr lang="es-ES" sz="2000" dirty="0" smtClean="0"/>
              <a:t>He </a:t>
            </a:r>
            <a:r>
              <a:rPr lang="es-ES" sz="2000" b="1" dirty="0" smtClean="0"/>
              <a:t>has</a:t>
            </a:r>
            <a:r>
              <a:rPr lang="es-ES" sz="2000" dirty="0" smtClean="0"/>
              <a:t>…</a:t>
            </a:r>
          </a:p>
          <a:p>
            <a:r>
              <a:rPr lang="es-ES" sz="2000" dirty="0" smtClean="0"/>
              <a:t>- round </a:t>
            </a:r>
            <a:r>
              <a:rPr lang="es-ES" sz="2000" dirty="0" err="1" smtClean="0"/>
              <a:t>eyes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</a:t>
            </a:r>
            <a:r>
              <a:rPr lang="es-ES" sz="2000" dirty="0" err="1" smtClean="0"/>
              <a:t>almond-shape</a:t>
            </a:r>
            <a:r>
              <a:rPr lang="es-ES" sz="2000" dirty="0" smtClean="0"/>
              <a:t> </a:t>
            </a:r>
            <a:r>
              <a:rPr lang="es-ES" sz="2000" dirty="0" err="1" smtClean="0"/>
              <a:t>eyes</a:t>
            </a:r>
            <a:r>
              <a:rPr lang="es-ES" sz="2000" dirty="0" smtClean="0"/>
              <a:t>.</a:t>
            </a:r>
          </a:p>
        </p:txBody>
      </p:sp>
      <p:sp>
        <p:nvSpPr>
          <p:cNvPr id="8" name="CuadroTexto 4"/>
          <p:cNvSpPr txBox="1">
            <a:spLocks noChangeArrowheads="1"/>
          </p:cNvSpPr>
          <p:nvPr/>
        </p:nvSpPr>
        <p:spPr bwMode="auto">
          <a:xfrm>
            <a:off x="4067944" y="5373216"/>
            <a:ext cx="4104456" cy="1292662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 smtClean="0"/>
              <a:t>EXAMPLES:</a:t>
            </a:r>
          </a:p>
          <a:p>
            <a:r>
              <a:rPr lang="es-ES" sz="2000" dirty="0" smtClean="0"/>
              <a:t>He </a:t>
            </a:r>
            <a:r>
              <a:rPr lang="es-ES" sz="2000" b="1" dirty="0" smtClean="0"/>
              <a:t>has</a:t>
            </a:r>
            <a:r>
              <a:rPr lang="es-ES" sz="2000" dirty="0" smtClean="0"/>
              <a:t>…</a:t>
            </a:r>
          </a:p>
          <a:p>
            <a:r>
              <a:rPr lang="es-ES" sz="2000" dirty="0" smtClean="0"/>
              <a:t>- </a:t>
            </a:r>
            <a:r>
              <a:rPr lang="es-ES" sz="2000" dirty="0" err="1" smtClean="0"/>
              <a:t>big</a:t>
            </a:r>
            <a:r>
              <a:rPr lang="es-ES" sz="2000" dirty="0" smtClean="0"/>
              <a:t> round </a:t>
            </a:r>
            <a:r>
              <a:rPr lang="es-ES" sz="2000" dirty="0" err="1" smtClean="0"/>
              <a:t>brown</a:t>
            </a:r>
            <a:r>
              <a:rPr lang="es-ES" sz="2000" dirty="0" smtClean="0"/>
              <a:t> </a:t>
            </a:r>
            <a:r>
              <a:rPr lang="es-ES" sz="2000" dirty="0" err="1" smtClean="0"/>
              <a:t>eyes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</a:t>
            </a:r>
            <a:r>
              <a:rPr lang="es-ES" sz="2000" dirty="0" err="1" smtClean="0"/>
              <a:t>small</a:t>
            </a:r>
            <a:r>
              <a:rPr lang="es-ES" sz="2000" dirty="0" smtClean="0"/>
              <a:t> </a:t>
            </a:r>
            <a:r>
              <a:rPr lang="es-ES" sz="2000" dirty="0" err="1" smtClean="0"/>
              <a:t>almond-shape</a:t>
            </a:r>
            <a:r>
              <a:rPr lang="es-ES" sz="2000" dirty="0" smtClean="0"/>
              <a:t> </a:t>
            </a:r>
            <a:r>
              <a:rPr lang="es-ES" sz="2000" dirty="0" err="1" smtClean="0"/>
              <a:t>green</a:t>
            </a:r>
            <a:r>
              <a:rPr lang="es-ES" sz="2000" dirty="0" smtClean="0"/>
              <a:t> </a:t>
            </a:r>
            <a:r>
              <a:rPr lang="es-ES" sz="2000" dirty="0" err="1" smtClean="0"/>
              <a:t>eyes</a:t>
            </a:r>
            <a:r>
              <a:rPr lang="es-ES" sz="2000" dirty="0" smtClean="0"/>
              <a:t>.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264</TotalTime>
  <Words>750</Words>
  <Application>Microsoft Office PowerPoint</Application>
  <PresentationFormat>Presentación en pantalla (4:3)</PresentationFormat>
  <Paragraphs>156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Mirador</vt:lpstr>
      <vt:lpstr>ORDER OF ADJECTIVES</vt:lpstr>
      <vt:lpstr>Follow this order:</vt:lpstr>
      <vt:lpstr>1. HEIGHT</vt:lpstr>
      <vt:lpstr>2. BUILD</vt:lpstr>
      <vt:lpstr>3. AGE</vt:lpstr>
      <vt:lpstr>4. HAIR: lenght + style + colour</vt:lpstr>
      <vt:lpstr>5. FACE</vt:lpstr>
      <vt:lpstr>6. COMPLEXION</vt:lpstr>
      <vt:lpstr>7. EYES: SIZE + SHAPE + COLOUR</vt:lpstr>
      <vt:lpstr>8. EXTRAFEATURES</vt:lpstr>
      <vt:lpstr>9. Dress</vt:lpstr>
      <vt:lpstr>Diapositiva 12</vt:lpstr>
      <vt:lpstr>Diapositiva 13</vt:lpstr>
      <vt:lpstr>Diapositiva 14</vt:lpstr>
      <vt:lpstr>Diapositiva 15</vt:lpstr>
      <vt:lpstr>The End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 OF ADJECTIVES</dc:title>
  <dc:creator> </dc:creator>
  <cp:lastModifiedBy> </cp:lastModifiedBy>
  <cp:revision>70</cp:revision>
  <dcterms:created xsi:type="dcterms:W3CDTF">2012-12-11T11:01:21Z</dcterms:created>
  <dcterms:modified xsi:type="dcterms:W3CDTF">2013-04-28T21:30:07Z</dcterms:modified>
</cp:coreProperties>
</file>